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22"/>
  </p:notesMasterIdLst>
  <p:handoutMasterIdLst>
    <p:handoutMasterId r:id="rId23"/>
  </p:handoutMasterIdLst>
  <p:sldIdLst>
    <p:sldId id="256" r:id="rId5"/>
    <p:sldId id="301" r:id="rId6"/>
    <p:sldId id="302" r:id="rId7"/>
    <p:sldId id="316" r:id="rId8"/>
    <p:sldId id="317" r:id="rId9"/>
    <p:sldId id="327" r:id="rId10"/>
    <p:sldId id="312" r:id="rId11"/>
    <p:sldId id="313" r:id="rId12"/>
    <p:sldId id="314" r:id="rId13"/>
    <p:sldId id="315" r:id="rId14"/>
    <p:sldId id="318" r:id="rId15"/>
    <p:sldId id="319" r:id="rId16"/>
    <p:sldId id="330" r:id="rId17"/>
    <p:sldId id="320" r:id="rId18"/>
    <p:sldId id="331" r:id="rId19"/>
    <p:sldId id="322" r:id="rId20"/>
    <p:sldId id="326" r:id="rId2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1896" userDrawn="1">
          <p15:clr>
            <a:srgbClr val="A4A3A4"/>
          </p15:clr>
        </p15:guide>
        <p15:guide id="6" orient="horz" pos="3504" userDrawn="1">
          <p15:clr>
            <a:srgbClr val="A4A3A4"/>
          </p15:clr>
        </p15:guide>
        <p15:guide id="7"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F8581C1-017C-846C-7D1C-62B27166A125}" name="HagiZaid, Filis" initials="HF" userId="S::E111802@wv.gov::11628261-ade9-4a97-bc10-c9cd0e5140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1125"/>
    <a:srgbClr val="0388A6"/>
    <a:srgbClr val="090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3595" autoAdjust="0"/>
  </p:normalViewPr>
  <p:slideViewPr>
    <p:cSldViewPr snapToGrid="0">
      <p:cViewPr varScale="1">
        <p:scale>
          <a:sx n="114" d="100"/>
          <a:sy n="114" d="100"/>
        </p:scale>
        <p:origin x="360" y="102"/>
      </p:cViewPr>
      <p:guideLst>
        <p:guide orient="horz" pos="1896"/>
        <p:guide orient="horz" pos="3504"/>
        <p:guide pos="3840"/>
      </p:guideLst>
    </p:cSldViewPr>
  </p:slideViewPr>
  <p:outlineViewPr>
    <p:cViewPr>
      <p:scale>
        <a:sx n="33" d="100"/>
        <a:sy n="33" d="100"/>
      </p:scale>
      <p:origin x="0" y="-2239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48" d="100"/>
          <a:sy n="48" d="100"/>
        </p:scale>
        <p:origin x="183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031A82-4A00-4794-A488-59AC186D7CF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81C85656-A361-4B32-99B1-66591145F7D2}"/>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214AEED-FF0D-4512-BD5F-9F077F06D9A7}" type="datetimeFigureOut">
              <a:rPr lang="en-US" smtClean="0"/>
              <a:t>12/8/2022</a:t>
            </a:fld>
            <a:endParaRPr lang="en-US" dirty="0"/>
          </a:p>
        </p:txBody>
      </p:sp>
      <p:sp>
        <p:nvSpPr>
          <p:cNvPr id="4" name="Footer Placeholder 3">
            <a:extLst>
              <a:ext uri="{FF2B5EF4-FFF2-40B4-BE49-F238E27FC236}">
                <a16:creationId xmlns:a16="http://schemas.microsoft.com/office/drawing/2014/main" id="{C51AFD4F-E871-421C-96C6-CCFAA872CB3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0FE0EF6-A335-4727-9E75-458707395EE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F7C8AB8-F519-4C44-A217-B2548CA6E52D}" type="slidenum">
              <a:rPr lang="en-US" smtClean="0"/>
              <a:t>‹#›</a:t>
            </a:fld>
            <a:endParaRPr lang="en-US" dirty="0"/>
          </a:p>
        </p:txBody>
      </p:sp>
    </p:spTree>
    <p:extLst>
      <p:ext uri="{BB962C8B-B14F-4D97-AF65-F5344CB8AC3E}">
        <p14:creationId xmlns:p14="http://schemas.microsoft.com/office/powerpoint/2010/main" val="2816409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AF9B45-E22A-4A9C-91D5-81685A72A6FA}" type="datetimeFigureOut">
              <a:rPr lang="en-US" smtClean="0"/>
              <a:t>12/8/2022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303549-A82F-409E-AD53-534267A0E10B}" type="slidenum">
              <a:rPr lang="en-US" smtClean="0"/>
              <a:t>‹#›</a:t>
            </a:fld>
            <a:endParaRPr lang="en-US" dirty="0"/>
          </a:p>
        </p:txBody>
      </p:sp>
    </p:spTree>
    <p:extLst>
      <p:ext uri="{BB962C8B-B14F-4D97-AF65-F5344CB8AC3E}">
        <p14:creationId xmlns:p14="http://schemas.microsoft.com/office/powerpoint/2010/main" val="408664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7/14/20XX</a:t>
            </a:r>
            <a:endParaRPr lang="en-US" dirty="0"/>
          </a:p>
        </p:txBody>
      </p:sp>
      <p:sp>
        <p:nvSpPr>
          <p:cNvPr id="5" name="Footer Placeholder 4"/>
          <p:cNvSpPr>
            <a:spLocks noGrp="1"/>
          </p:cNvSpPr>
          <p:nvPr>
            <p:ph type="ftr" sz="quarter" idx="11"/>
          </p:nvPr>
        </p:nvSpPr>
        <p:spPr/>
        <p:txBody>
          <a:bodyPr/>
          <a:lstStyle/>
          <a:p>
            <a:r>
              <a:rPr lang="en-US"/>
              <a:t>Pitch deck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77280018"/>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7/14/20XX</a:t>
            </a:r>
            <a:endParaRPr lang="en-US" dirty="0"/>
          </a:p>
        </p:txBody>
      </p:sp>
      <p:sp>
        <p:nvSpPr>
          <p:cNvPr id="5" name="Footer Placeholder 4"/>
          <p:cNvSpPr>
            <a:spLocks noGrp="1"/>
          </p:cNvSpPr>
          <p:nvPr>
            <p:ph type="ftr" sz="quarter" idx="11"/>
          </p:nvPr>
        </p:nvSpPr>
        <p:spPr/>
        <p:txBody>
          <a:bodyPr/>
          <a:lstStyle/>
          <a:p>
            <a:r>
              <a:rPr lang="en-US"/>
              <a:t>Pitch deck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7018727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7/14/20XX</a:t>
            </a:r>
            <a:endParaRPr lang="en-US" dirty="0"/>
          </a:p>
        </p:txBody>
      </p:sp>
      <p:sp>
        <p:nvSpPr>
          <p:cNvPr id="5" name="Footer Placeholder 4"/>
          <p:cNvSpPr>
            <a:spLocks noGrp="1"/>
          </p:cNvSpPr>
          <p:nvPr>
            <p:ph type="ftr" sz="quarter" idx="11"/>
          </p:nvPr>
        </p:nvSpPr>
        <p:spPr/>
        <p:txBody>
          <a:bodyPr/>
          <a:lstStyle/>
          <a:p>
            <a:r>
              <a:rPr lang="en-US"/>
              <a:t>Pitch deck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80473507"/>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379641C-8260-44A4-9F71-E216C07A38B4}"/>
              </a:ext>
            </a:extLst>
          </p:cNvPr>
          <p:cNvSpPr>
            <a:spLocks noGrp="1"/>
          </p:cNvSpPr>
          <p:nvPr>
            <p:ph type="pic" sz="quarter" idx="14"/>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416742 h 6858000"/>
              <a:gd name="connsiteX5" fmla="*/ 9142476 w 12188952"/>
              <a:gd name="connsiteY5" fmla="*/ 4416742 h 6858000"/>
              <a:gd name="connsiteX6" fmla="*/ 9142476 w 12188952"/>
              <a:gd name="connsiteY6" fmla="*/ 4188142 h 6858000"/>
              <a:gd name="connsiteX7" fmla="*/ 0 w 12188952"/>
              <a:gd name="connsiteY7" fmla="*/ 4188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416742"/>
                </a:lnTo>
                <a:lnTo>
                  <a:pt x="9142476" y="4416742"/>
                </a:lnTo>
                <a:lnTo>
                  <a:pt x="9142476" y="4188142"/>
                </a:lnTo>
                <a:lnTo>
                  <a:pt x="0" y="4188142"/>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38200" y="4636008"/>
            <a:ext cx="9144000" cy="1107959"/>
          </a:xfrm>
        </p:spPr>
        <p:txBody>
          <a:bodyPr anchor="b" anchorCtr="0"/>
          <a:lstStyle>
            <a:lvl1pPr algn="l">
              <a:defRPr sz="6000">
                <a:solidFill>
                  <a:schemeClr val="bg1"/>
                </a:solidFill>
              </a:defRPr>
            </a:lvl1pPr>
          </a:lstStyle>
          <a:p>
            <a:r>
              <a:rPr lang="en-US" dirty="0"/>
              <a:t>CLICK TO EDIT TITLE</a:t>
            </a:r>
          </a:p>
        </p:txBody>
      </p:sp>
      <p:sp>
        <p:nvSpPr>
          <p:cNvPr id="12" name="Text Placeholder 11">
            <a:extLst>
              <a:ext uri="{FF2B5EF4-FFF2-40B4-BE49-F238E27FC236}">
                <a16:creationId xmlns:a16="http://schemas.microsoft.com/office/drawing/2014/main" id="{779D466B-640E-419A-8701-FA39B12DD959}"/>
              </a:ext>
            </a:extLst>
          </p:cNvPr>
          <p:cNvSpPr>
            <a:spLocks noGrp="1"/>
          </p:cNvSpPr>
          <p:nvPr>
            <p:ph type="body" sz="quarter" idx="13" hasCustomPrompt="1"/>
          </p:nvPr>
        </p:nvSpPr>
        <p:spPr>
          <a:xfrm>
            <a:off x="841248" y="5742432"/>
            <a:ext cx="7953375" cy="457200"/>
          </a:xfrm>
        </p:spPr>
        <p:txBody>
          <a:bodyPr>
            <a:noAutofit/>
          </a:bodyPr>
          <a:lstStyle>
            <a:lvl1pPr marL="0" indent="0">
              <a:buNone/>
              <a:defRPr sz="1800">
                <a:solidFill>
                  <a:schemeClr val="bg1"/>
                </a:solidFill>
                <a:latin typeface="+mn-lt"/>
              </a:defRPr>
            </a:lvl1pPr>
            <a:lvl2pPr marL="457200" indent="0">
              <a:buNone/>
              <a:defRPr sz="2400">
                <a:solidFill>
                  <a:schemeClr val="bg1"/>
                </a:solidFill>
                <a:latin typeface="+mn-lt"/>
              </a:defRPr>
            </a:lvl2pPr>
            <a:lvl3pPr marL="914400" indent="0">
              <a:buNone/>
              <a:defRPr sz="2400">
                <a:solidFill>
                  <a:schemeClr val="bg1"/>
                </a:solidFill>
                <a:latin typeface="+mn-lt"/>
              </a:defRPr>
            </a:lvl3pPr>
            <a:lvl4pPr marL="1371600" indent="0">
              <a:buNone/>
              <a:defRPr sz="2400">
                <a:solidFill>
                  <a:schemeClr val="bg1"/>
                </a:solidFill>
                <a:latin typeface="+mn-lt"/>
              </a:defRPr>
            </a:lvl4pPr>
            <a:lvl5pPr marL="1828800" indent="0">
              <a:buNone/>
              <a:defRPr sz="2400">
                <a:solidFill>
                  <a:schemeClr val="bg1"/>
                </a:solidFill>
                <a:latin typeface="+mn-lt"/>
              </a:defRPr>
            </a:lvl5pPr>
          </a:lstStyle>
          <a:p>
            <a:pPr lvl="0"/>
            <a:r>
              <a:rPr lang="en-US" dirty="0"/>
              <a:t>Click to edit text</a:t>
            </a:r>
          </a:p>
        </p:txBody>
      </p:sp>
      <p:sp>
        <p:nvSpPr>
          <p:cNvPr id="17" name="Rectangle 16">
            <a:extLst>
              <a:ext uri="{FF2B5EF4-FFF2-40B4-BE49-F238E27FC236}">
                <a16:creationId xmlns:a16="http://schemas.microsoft.com/office/drawing/2014/main" id="{80659D50-D55F-4F3D-8F15-5B1F1F2B4B96}"/>
              </a:ext>
              <a:ext uri="{C183D7F6-B498-43B3-948B-1728B52AA6E4}">
                <adec:decorative xmlns:adec="http://schemas.microsoft.com/office/drawing/2017/decorative" val="1"/>
              </a:ext>
            </a:extLst>
          </p:cNvPr>
          <p:cNvSpPr/>
          <p:nvPr userDrawn="1"/>
        </p:nvSpPr>
        <p:spPr>
          <a:xfrm>
            <a:off x="0" y="4188142"/>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4831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0D8038A-5827-4846-97D5-0DEF7A92C9C5}"/>
              </a:ext>
            </a:extLst>
          </p:cNvPr>
          <p:cNvSpPr>
            <a:spLocks noGrp="1"/>
          </p:cNvSpPr>
          <p:nvPr>
            <p:ph type="pic" sz="quarter" idx="13"/>
          </p:nvPr>
        </p:nvSpPr>
        <p:spPr>
          <a:xfrm>
            <a:off x="228600" y="0"/>
            <a:ext cx="11961876" cy="6858000"/>
          </a:xfrm>
          <a:custGeom>
            <a:avLst/>
            <a:gdLst>
              <a:gd name="connsiteX0" fmla="*/ 0 w 11961876"/>
              <a:gd name="connsiteY0" fmla="*/ 0 h 6858000"/>
              <a:gd name="connsiteX1" fmla="*/ 11961876 w 11961876"/>
              <a:gd name="connsiteY1" fmla="*/ 0 h 6858000"/>
              <a:gd name="connsiteX2" fmla="*/ 11961876 w 11961876"/>
              <a:gd name="connsiteY2" fmla="*/ 6858000 h 6858000"/>
              <a:gd name="connsiteX3" fmla="*/ 0 w 119618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61876" h="6858000">
                <a:moveTo>
                  <a:pt x="0" y="0"/>
                </a:moveTo>
                <a:lnTo>
                  <a:pt x="11961876" y="0"/>
                </a:lnTo>
                <a:lnTo>
                  <a:pt x="11961876" y="6858000"/>
                </a:lnTo>
                <a:lnTo>
                  <a:pt x="0" y="685800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199" y="2578608"/>
            <a:ext cx="4297680" cy="914400"/>
          </a:xfrm>
        </p:spPr>
        <p:txBody>
          <a:bodyPr anchor="b" anchorCtr="0"/>
          <a:lstStyle/>
          <a:p>
            <a:r>
              <a:rPr lang="en-US" dirty="0"/>
              <a:t>CLICK TO EDIT TITLE </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838199" y="3721608"/>
            <a:ext cx="4297680" cy="2286000"/>
          </a:xfrm>
        </p:spPr>
        <p:txBody>
          <a:bodyPr>
            <a:normAutofit/>
          </a:bodyPr>
          <a:lstStyle>
            <a:lvl1pPr marL="0" indent="0">
              <a:lnSpc>
                <a:spcPts val="2400"/>
              </a:lnSpc>
              <a:buNone/>
              <a:defRPr sz="1400"/>
            </a:lvl1pPr>
            <a:lvl2pPr marL="457200" indent="0">
              <a:lnSpc>
                <a:spcPct val="100000"/>
              </a:lnSpc>
              <a:buNone/>
              <a:defRPr sz="1600"/>
            </a:lvl2pPr>
            <a:lvl3pPr marL="914400" indent="0">
              <a:lnSpc>
                <a:spcPct val="100000"/>
              </a:lnSpc>
              <a:buNone/>
              <a:defRPr sz="1600"/>
            </a:lvl3pPr>
            <a:lvl4pPr marL="1371600" indent="0">
              <a:lnSpc>
                <a:spcPct val="100000"/>
              </a:lnSpc>
              <a:buNone/>
              <a:defRPr sz="1600"/>
            </a:lvl4pPr>
            <a:lvl5pPr marL="1828800" indent="0">
              <a:lnSpc>
                <a:spcPct val="100000"/>
              </a:lnSpc>
              <a:buNone/>
              <a:defRPr sz="16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10" name="Rectangle 9">
            <a:extLst>
              <a:ext uri="{FF2B5EF4-FFF2-40B4-BE49-F238E27FC236}">
                <a16:creationId xmlns:a16="http://schemas.microsoft.com/office/drawing/2014/main" id="{E3A951D3-FDD2-4A48-9F77-7EB69F3AAC62}"/>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0D24C9D2-B921-4FAF-8173-CF9B37D4F8FA}"/>
              </a:ext>
            </a:extLst>
          </p:cNvPr>
          <p:cNvSpPr>
            <a:spLocks noGrp="1"/>
          </p:cNvSpPr>
          <p:nvPr>
            <p:ph type="body" sz="quarter" idx="14" hasCustomPrompt="1"/>
          </p:nvPr>
        </p:nvSpPr>
        <p:spPr>
          <a:xfrm>
            <a:off x="10713720" y="-68580"/>
            <a:ext cx="1737360" cy="6858000"/>
          </a:xfrm>
        </p:spPr>
        <p:txBody>
          <a:bodyPr vert="vert270" anchor="t">
            <a:noAutofit/>
          </a:bodyPr>
          <a:lstStyle>
            <a:lvl1pPr marL="0" indent="0">
              <a:spcBef>
                <a:spcPts val="0"/>
              </a:spcBef>
              <a:buNone/>
              <a:defRPr sz="135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a:r>
              <a:rPr lang="en-US" dirty="0"/>
              <a:t>About</a:t>
            </a:r>
          </a:p>
        </p:txBody>
      </p:sp>
    </p:spTree>
    <p:extLst>
      <p:ext uri="{BB962C8B-B14F-4D97-AF65-F5344CB8AC3E}">
        <p14:creationId xmlns:p14="http://schemas.microsoft.com/office/powerpoint/2010/main" val="1075487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6A9CEDC6-C07A-4AA6-A03A-799447ACA932}"/>
              </a:ext>
            </a:extLst>
          </p:cNvPr>
          <p:cNvSpPr>
            <a:spLocks noGrp="1"/>
          </p:cNvSpPr>
          <p:nvPr>
            <p:ph type="pic" sz="quarter" idx="13"/>
          </p:nvPr>
        </p:nvSpPr>
        <p:spPr>
          <a:xfrm>
            <a:off x="1524" y="0"/>
            <a:ext cx="12188952" cy="6858000"/>
          </a:xfrm>
          <a:custGeom>
            <a:avLst/>
            <a:gdLst>
              <a:gd name="connsiteX0" fmla="*/ 10025044 w 12188952"/>
              <a:gd name="connsiteY0" fmla="*/ 1464945 h 6858000"/>
              <a:gd name="connsiteX1" fmla="*/ 10025044 w 12188952"/>
              <a:gd name="connsiteY1" fmla="*/ 6219825 h 6858000"/>
              <a:gd name="connsiteX2" fmla="*/ 10253644 w 12188952"/>
              <a:gd name="connsiteY2" fmla="*/ 6219825 h 6858000"/>
              <a:gd name="connsiteX3" fmla="*/ 10253644 w 12188952"/>
              <a:gd name="connsiteY3" fmla="*/ 1464945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10025044" y="1464945"/>
                </a:moveTo>
                <a:lnTo>
                  <a:pt x="10025044" y="6219825"/>
                </a:lnTo>
                <a:lnTo>
                  <a:pt x="10253644" y="6219825"/>
                </a:lnTo>
                <a:lnTo>
                  <a:pt x="10253644" y="1464945"/>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7109C03-4D2D-4A2D-AC74-49353ED38B56}"/>
              </a:ext>
            </a:extLst>
          </p:cNvPr>
          <p:cNvSpPr>
            <a:spLocks noGrp="1"/>
          </p:cNvSpPr>
          <p:nvPr>
            <p:ph type="body" sz="quarter" idx="25"/>
          </p:nvPr>
        </p:nvSpPr>
        <p:spPr>
          <a:xfrm>
            <a:off x="0" y="1465263"/>
            <a:ext cx="10026650" cy="4754562"/>
          </a:xfrm>
          <a:solidFill>
            <a:schemeClr val="bg1">
              <a:alpha val="93000"/>
            </a:schemeClr>
          </a:solidFill>
        </p:spPr>
        <p:txBody>
          <a:bodyPr lIns="1005840" tIns="502920">
            <a:noAutofit/>
          </a:bodyPr>
          <a:lstStyle>
            <a:lvl1pPr marL="0" indent="0">
              <a:buNone/>
              <a:defRPr sz="1800" cap="all" baseline="0">
                <a:solidFill>
                  <a:schemeClr val="accent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365125"/>
            <a:ext cx="8562475" cy="1325563"/>
          </a:xfrm>
        </p:spPr>
        <p:txBody>
          <a:bodyPr/>
          <a:lstStyle>
            <a:lvl1pPr>
              <a:defRPr>
                <a:solidFill>
                  <a:schemeClr val="bg1"/>
                </a:solidFill>
              </a:defRPr>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23" name="Text Placeholder 12">
            <a:extLst>
              <a:ext uri="{FF2B5EF4-FFF2-40B4-BE49-F238E27FC236}">
                <a16:creationId xmlns:a16="http://schemas.microsoft.com/office/drawing/2014/main" id="{9EDE4DA5-D561-434E-9452-95025C316A45}"/>
              </a:ext>
            </a:extLst>
          </p:cNvPr>
          <p:cNvSpPr>
            <a:spLocks noGrp="1"/>
          </p:cNvSpPr>
          <p:nvPr>
            <p:ph type="body" sz="quarter" idx="24" hasCustomPrompt="1"/>
          </p:nvPr>
        </p:nvSpPr>
        <p:spPr>
          <a:xfrm>
            <a:off x="10734040" y="-68580"/>
            <a:ext cx="1737360" cy="6858000"/>
          </a:xfrm>
        </p:spPr>
        <p:txBody>
          <a:bodyPr vert="vert270" anchor="t">
            <a:noAutofit/>
          </a:bodyPr>
          <a:lstStyle>
            <a:lvl1pPr marL="0" indent="0">
              <a:spcBef>
                <a:spcPts val="0"/>
              </a:spcBef>
              <a:buNone/>
              <a:defRPr sz="130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a:r>
              <a:rPr lang="en-US" dirty="0"/>
              <a:t>Problem</a:t>
            </a:r>
          </a:p>
        </p:txBody>
      </p:sp>
      <p:sp>
        <p:nvSpPr>
          <p:cNvPr id="27" name="Rectangle 26">
            <a:extLst>
              <a:ext uri="{FF2B5EF4-FFF2-40B4-BE49-F238E27FC236}">
                <a16:creationId xmlns:a16="http://schemas.microsoft.com/office/drawing/2014/main" id="{3A8936FC-DF00-4C6C-A5FA-13B0BFCC3E58}"/>
              </a:ext>
            </a:extLst>
          </p:cNvPr>
          <p:cNvSpPr/>
          <p:nvPr userDrawn="1"/>
        </p:nvSpPr>
        <p:spPr>
          <a:xfrm>
            <a:off x="10026568" y="1464945"/>
            <a:ext cx="228600" cy="4754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C25BE32D-3FC4-4B1B-808E-E2897BC2F70F}"/>
              </a:ext>
            </a:extLst>
          </p:cNvPr>
          <p:cNvSpPr>
            <a:spLocks noGrp="1"/>
          </p:cNvSpPr>
          <p:nvPr>
            <p:ph type="body" sz="quarter" idx="15" hasCustomPrompt="1"/>
          </p:nvPr>
        </p:nvSpPr>
        <p:spPr>
          <a:xfrm>
            <a:off x="914274" y="2242336"/>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5" name="Text Placeholder 10">
            <a:extLst>
              <a:ext uri="{FF2B5EF4-FFF2-40B4-BE49-F238E27FC236}">
                <a16:creationId xmlns:a16="http://schemas.microsoft.com/office/drawing/2014/main" id="{413E5A31-C8FF-4B6C-AE00-99F85789634D}"/>
              </a:ext>
            </a:extLst>
          </p:cNvPr>
          <p:cNvSpPr>
            <a:spLocks noGrp="1"/>
          </p:cNvSpPr>
          <p:nvPr>
            <p:ph type="body" sz="quarter" idx="16" hasCustomPrompt="1"/>
          </p:nvPr>
        </p:nvSpPr>
        <p:spPr>
          <a:xfrm>
            <a:off x="914525" y="3218688"/>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16" name="Text Placeholder 13">
            <a:extLst>
              <a:ext uri="{FF2B5EF4-FFF2-40B4-BE49-F238E27FC236}">
                <a16:creationId xmlns:a16="http://schemas.microsoft.com/office/drawing/2014/main" id="{99346137-3239-4162-9799-29D8E0B44CA8}"/>
              </a:ext>
            </a:extLst>
          </p:cNvPr>
          <p:cNvSpPr>
            <a:spLocks noGrp="1"/>
          </p:cNvSpPr>
          <p:nvPr>
            <p:ph type="body" sz="quarter" idx="17" hasCustomPrompt="1"/>
          </p:nvPr>
        </p:nvSpPr>
        <p:spPr>
          <a:xfrm>
            <a:off x="914399" y="3545967"/>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7" name="Text Placeholder 10">
            <a:extLst>
              <a:ext uri="{FF2B5EF4-FFF2-40B4-BE49-F238E27FC236}">
                <a16:creationId xmlns:a16="http://schemas.microsoft.com/office/drawing/2014/main" id="{BDD18F8A-C2BE-429D-BB7C-9390EEEE5261}"/>
              </a:ext>
            </a:extLst>
          </p:cNvPr>
          <p:cNvSpPr>
            <a:spLocks noGrp="1"/>
          </p:cNvSpPr>
          <p:nvPr>
            <p:ph type="body" sz="quarter" idx="18" hasCustomPrompt="1"/>
          </p:nvPr>
        </p:nvSpPr>
        <p:spPr>
          <a:xfrm>
            <a:off x="5590801" y="1916113"/>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18" name="Text Placeholder 13">
            <a:extLst>
              <a:ext uri="{FF2B5EF4-FFF2-40B4-BE49-F238E27FC236}">
                <a16:creationId xmlns:a16="http://schemas.microsoft.com/office/drawing/2014/main" id="{AFDC9EA4-0AAA-467C-9B89-6966F6E4BB03}"/>
              </a:ext>
            </a:extLst>
          </p:cNvPr>
          <p:cNvSpPr>
            <a:spLocks noGrp="1"/>
          </p:cNvSpPr>
          <p:nvPr>
            <p:ph type="body" sz="quarter" idx="19" hasCustomPrompt="1"/>
          </p:nvPr>
        </p:nvSpPr>
        <p:spPr>
          <a:xfrm>
            <a:off x="5590675" y="2242336"/>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9" name="Text Placeholder 10">
            <a:extLst>
              <a:ext uri="{FF2B5EF4-FFF2-40B4-BE49-F238E27FC236}">
                <a16:creationId xmlns:a16="http://schemas.microsoft.com/office/drawing/2014/main" id="{31ECD896-8F8E-404E-BBAD-FBFCBBE3DFEF}"/>
              </a:ext>
            </a:extLst>
          </p:cNvPr>
          <p:cNvSpPr>
            <a:spLocks noGrp="1"/>
          </p:cNvSpPr>
          <p:nvPr>
            <p:ph type="body" sz="quarter" idx="20" hasCustomPrompt="1"/>
          </p:nvPr>
        </p:nvSpPr>
        <p:spPr>
          <a:xfrm>
            <a:off x="5590801" y="3218688"/>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20" name="Text Placeholder 13">
            <a:extLst>
              <a:ext uri="{FF2B5EF4-FFF2-40B4-BE49-F238E27FC236}">
                <a16:creationId xmlns:a16="http://schemas.microsoft.com/office/drawing/2014/main" id="{6BEE435C-8719-41E1-838A-87FB6B0BA23C}"/>
              </a:ext>
            </a:extLst>
          </p:cNvPr>
          <p:cNvSpPr>
            <a:spLocks noGrp="1"/>
          </p:cNvSpPr>
          <p:nvPr>
            <p:ph type="body" sz="quarter" idx="21" hasCustomPrompt="1"/>
          </p:nvPr>
        </p:nvSpPr>
        <p:spPr>
          <a:xfrm>
            <a:off x="5590675" y="3545967"/>
            <a:ext cx="3886200" cy="914400"/>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1" name="Text Placeholder 10">
            <a:extLst>
              <a:ext uri="{FF2B5EF4-FFF2-40B4-BE49-F238E27FC236}">
                <a16:creationId xmlns:a16="http://schemas.microsoft.com/office/drawing/2014/main" id="{9DAC0554-380F-4627-9E3C-FCDA9EE3B9E8}"/>
              </a:ext>
            </a:extLst>
          </p:cNvPr>
          <p:cNvSpPr>
            <a:spLocks noGrp="1"/>
          </p:cNvSpPr>
          <p:nvPr>
            <p:ph type="body" sz="quarter" idx="22" hasCustomPrompt="1"/>
          </p:nvPr>
        </p:nvSpPr>
        <p:spPr>
          <a:xfrm>
            <a:off x="914525" y="4709160"/>
            <a:ext cx="388620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22" name="Text Placeholder 13">
            <a:extLst>
              <a:ext uri="{FF2B5EF4-FFF2-40B4-BE49-F238E27FC236}">
                <a16:creationId xmlns:a16="http://schemas.microsoft.com/office/drawing/2014/main" id="{32C9479E-1665-465C-9B07-8AC7E3F4B630}"/>
              </a:ext>
            </a:extLst>
          </p:cNvPr>
          <p:cNvSpPr>
            <a:spLocks noGrp="1"/>
          </p:cNvSpPr>
          <p:nvPr>
            <p:ph type="body" sz="quarter" idx="23" hasCustomPrompt="1"/>
          </p:nvPr>
        </p:nvSpPr>
        <p:spPr>
          <a:xfrm>
            <a:off x="914399" y="5036439"/>
            <a:ext cx="3886200" cy="737604"/>
          </a:xfrm>
        </p:spPr>
        <p:txBody>
          <a:bodyPr>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Tree>
    <p:extLst>
      <p:ext uri="{BB962C8B-B14F-4D97-AF65-F5344CB8AC3E}">
        <p14:creationId xmlns:p14="http://schemas.microsoft.com/office/powerpoint/2010/main" val="2857757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olu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067F4C-584F-4D26-A9F4-7E8E3F096140}"/>
              </a:ext>
              <a:ext uri="{C183D7F6-B498-43B3-948B-1728B52AA6E4}">
                <adec:decorative xmlns:adec="http://schemas.microsoft.com/office/drawing/2017/decorative" val="1"/>
              </a:ext>
            </a:extLst>
          </p:cNvPr>
          <p:cNvSpPr/>
          <p:nvPr userDrawn="1"/>
        </p:nvSpPr>
        <p:spPr>
          <a:xfrm>
            <a:off x="4159926" y="1569034"/>
            <a:ext cx="7193874"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10">
            <a:extLst>
              <a:ext uri="{FF2B5EF4-FFF2-40B4-BE49-F238E27FC236}">
                <a16:creationId xmlns:a16="http://schemas.microsoft.com/office/drawing/2014/main" id="{6C968367-11F9-40B5-B54F-1555B837CABC}"/>
              </a:ext>
            </a:extLst>
          </p:cNvPr>
          <p:cNvSpPr>
            <a:spLocks noGrp="1"/>
          </p:cNvSpPr>
          <p:nvPr>
            <p:ph type="pic" sz="quarter" idx="13"/>
          </p:nvPr>
        </p:nvSpPr>
        <p:spPr>
          <a:xfrm>
            <a:off x="933630" y="548640"/>
            <a:ext cx="4389120" cy="5760720"/>
          </a:xfrm>
          <a:solidFill>
            <a:schemeClr val="accent6">
              <a:lumMod val="20000"/>
              <a:lumOff val="8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155363" y="365125"/>
            <a:ext cx="5103007" cy="1325563"/>
          </a:xfrm>
        </p:spPr>
        <p:txBody>
          <a:bodyPr/>
          <a:lstStyle>
            <a:lvl1pPr>
              <a:defRPr>
                <a:solidFill>
                  <a:schemeClr val="tx1"/>
                </a:solidFill>
              </a:defRPr>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dirty="0"/>
          </a:p>
        </p:txBody>
      </p:sp>
      <p:sp>
        <p:nvSpPr>
          <p:cNvPr id="11" name="Text Placeholder 10">
            <a:extLst>
              <a:ext uri="{FF2B5EF4-FFF2-40B4-BE49-F238E27FC236}">
                <a16:creationId xmlns:a16="http://schemas.microsoft.com/office/drawing/2014/main" id="{78C38614-0243-4ABA-A367-8875F339D658}"/>
              </a:ext>
            </a:extLst>
          </p:cNvPr>
          <p:cNvSpPr>
            <a:spLocks noGrp="1"/>
          </p:cNvSpPr>
          <p:nvPr>
            <p:ph type="body" sz="quarter" idx="14" hasCustomPrompt="1"/>
          </p:nvPr>
        </p:nvSpPr>
        <p:spPr>
          <a:xfrm>
            <a:off x="6153182" y="2093976"/>
            <a:ext cx="512064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14" name="Text Placeholder 13">
            <a:extLst>
              <a:ext uri="{FF2B5EF4-FFF2-40B4-BE49-F238E27FC236}">
                <a16:creationId xmlns:a16="http://schemas.microsoft.com/office/drawing/2014/main" id="{C25BE32D-3FC4-4B1B-808E-E2897BC2F70F}"/>
              </a:ext>
            </a:extLst>
          </p:cNvPr>
          <p:cNvSpPr>
            <a:spLocks noGrp="1"/>
          </p:cNvSpPr>
          <p:nvPr>
            <p:ph type="body" sz="quarter" idx="15" hasCustomPrompt="1"/>
          </p:nvPr>
        </p:nvSpPr>
        <p:spPr>
          <a:xfrm>
            <a:off x="6153056" y="2422684"/>
            <a:ext cx="5120640" cy="640080"/>
          </a:xfrm>
        </p:spPr>
        <p:txBody>
          <a:bodyPr>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5" name="Text Placeholder 10">
            <a:extLst>
              <a:ext uri="{FF2B5EF4-FFF2-40B4-BE49-F238E27FC236}">
                <a16:creationId xmlns:a16="http://schemas.microsoft.com/office/drawing/2014/main" id="{413E5A31-C8FF-4B6C-AE00-99F85789634D}"/>
              </a:ext>
            </a:extLst>
          </p:cNvPr>
          <p:cNvSpPr>
            <a:spLocks noGrp="1"/>
          </p:cNvSpPr>
          <p:nvPr>
            <p:ph type="body" sz="quarter" idx="16" hasCustomPrompt="1"/>
          </p:nvPr>
        </p:nvSpPr>
        <p:spPr>
          <a:xfrm>
            <a:off x="6153307" y="3227832"/>
            <a:ext cx="512064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16" name="Text Placeholder 13">
            <a:extLst>
              <a:ext uri="{FF2B5EF4-FFF2-40B4-BE49-F238E27FC236}">
                <a16:creationId xmlns:a16="http://schemas.microsoft.com/office/drawing/2014/main" id="{99346137-3239-4162-9799-29D8E0B44CA8}"/>
              </a:ext>
            </a:extLst>
          </p:cNvPr>
          <p:cNvSpPr>
            <a:spLocks noGrp="1"/>
          </p:cNvSpPr>
          <p:nvPr>
            <p:ph type="body" sz="quarter" idx="17" hasCustomPrompt="1"/>
          </p:nvPr>
        </p:nvSpPr>
        <p:spPr>
          <a:xfrm>
            <a:off x="6153181" y="3559290"/>
            <a:ext cx="5120640" cy="457200"/>
          </a:xfrm>
        </p:spPr>
        <p:txBody>
          <a:bodyPr>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1" name="Text Placeholder 10">
            <a:extLst>
              <a:ext uri="{FF2B5EF4-FFF2-40B4-BE49-F238E27FC236}">
                <a16:creationId xmlns:a16="http://schemas.microsoft.com/office/drawing/2014/main" id="{005E970C-F216-4C13-B637-2CD29EB1F737}"/>
              </a:ext>
            </a:extLst>
          </p:cNvPr>
          <p:cNvSpPr>
            <a:spLocks noGrp="1"/>
          </p:cNvSpPr>
          <p:nvPr>
            <p:ph type="body" sz="quarter" idx="18" hasCustomPrompt="1"/>
          </p:nvPr>
        </p:nvSpPr>
        <p:spPr>
          <a:xfrm>
            <a:off x="6149167" y="4059936"/>
            <a:ext cx="512064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22" name="Text Placeholder 13">
            <a:extLst>
              <a:ext uri="{FF2B5EF4-FFF2-40B4-BE49-F238E27FC236}">
                <a16:creationId xmlns:a16="http://schemas.microsoft.com/office/drawing/2014/main" id="{FD54B08D-52AA-478D-9A22-40F57CEFF5E6}"/>
              </a:ext>
            </a:extLst>
          </p:cNvPr>
          <p:cNvSpPr>
            <a:spLocks noGrp="1"/>
          </p:cNvSpPr>
          <p:nvPr>
            <p:ph type="body" sz="quarter" idx="19" hasCustomPrompt="1"/>
          </p:nvPr>
        </p:nvSpPr>
        <p:spPr>
          <a:xfrm>
            <a:off x="6149041" y="4388168"/>
            <a:ext cx="5120640" cy="640080"/>
          </a:xfrm>
        </p:spPr>
        <p:txBody>
          <a:bodyPr>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3" name="Text Placeholder 10">
            <a:extLst>
              <a:ext uri="{FF2B5EF4-FFF2-40B4-BE49-F238E27FC236}">
                <a16:creationId xmlns:a16="http://schemas.microsoft.com/office/drawing/2014/main" id="{78434772-1E65-4475-A328-95A7B2445794}"/>
              </a:ext>
            </a:extLst>
          </p:cNvPr>
          <p:cNvSpPr>
            <a:spLocks noGrp="1"/>
          </p:cNvSpPr>
          <p:nvPr>
            <p:ph type="body" sz="quarter" idx="20" hasCustomPrompt="1"/>
          </p:nvPr>
        </p:nvSpPr>
        <p:spPr>
          <a:xfrm>
            <a:off x="6149292" y="5202936"/>
            <a:ext cx="5120640" cy="320040"/>
          </a:xfrm>
        </p:spPr>
        <p:txBody>
          <a:bodyPr>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a:r>
              <a:rPr lang="en-US" dirty="0"/>
              <a:t>CLICK TO EDIT TEXT</a:t>
            </a:r>
          </a:p>
        </p:txBody>
      </p:sp>
      <p:sp>
        <p:nvSpPr>
          <p:cNvPr id="24" name="Text Placeholder 13">
            <a:extLst>
              <a:ext uri="{FF2B5EF4-FFF2-40B4-BE49-F238E27FC236}">
                <a16:creationId xmlns:a16="http://schemas.microsoft.com/office/drawing/2014/main" id="{16497897-EF41-49AE-B577-23E1843D2DEA}"/>
              </a:ext>
            </a:extLst>
          </p:cNvPr>
          <p:cNvSpPr>
            <a:spLocks noGrp="1"/>
          </p:cNvSpPr>
          <p:nvPr>
            <p:ph type="body" sz="quarter" idx="21" hasCustomPrompt="1"/>
          </p:nvPr>
        </p:nvSpPr>
        <p:spPr>
          <a:xfrm>
            <a:off x="6149166" y="5535502"/>
            <a:ext cx="5120640" cy="640080"/>
          </a:xfrm>
        </p:spPr>
        <p:txBody>
          <a:bodyPr>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Tree>
    <p:extLst>
      <p:ext uri="{BB962C8B-B14F-4D97-AF65-F5344CB8AC3E}">
        <p14:creationId xmlns:p14="http://schemas.microsoft.com/office/powerpoint/2010/main" val="2171419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2412796-7042-4809-B0D2-CA19D0001B30}"/>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2560590 h 6858000"/>
              <a:gd name="connsiteX5" fmla="*/ 4876038 w 12188952"/>
              <a:gd name="connsiteY5" fmla="*/ 2560590 h 6858000"/>
              <a:gd name="connsiteX6" fmla="*/ 4876038 w 12188952"/>
              <a:gd name="connsiteY6" fmla="*/ 2331990 h 6858000"/>
              <a:gd name="connsiteX7" fmla="*/ 0 w 12188952"/>
              <a:gd name="connsiteY7" fmla="*/ 23319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2560590"/>
                </a:lnTo>
                <a:lnTo>
                  <a:pt x="4876038" y="2560590"/>
                </a:lnTo>
                <a:lnTo>
                  <a:pt x="4876038" y="2331990"/>
                </a:lnTo>
                <a:lnTo>
                  <a:pt x="0" y="233199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858957"/>
            <a:ext cx="4032504" cy="1325563"/>
          </a:xfrm>
        </p:spPr>
        <p:txBody>
          <a:bodyPr/>
          <a:lstStyle>
            <a:lvl1pPr algn="r">
              <a:defRPr>
                <a:solidFill>
                  <a:schemeClr val="bg1"/>
                </a:solidFill>
              </a:defRPr>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
        <p:nvSpPr>
          <p:cNvPr id="11" name="Text Placeholder 10">
            <a:extLst>
              <a:ext uri="{FF2B5EF4-FFF2-40B4-BE49-F238E27FC236}">
                <a16:creationId xmlns:a16="http://schemas.microsoft.com/office/drawing/2014/main" id="{9DD0C4E2-C56D-415A-A93E-7E5A3DD9BBEA}"/>
              </a:ext>
            </a:extLst>
          </p:cNvPr>
          <p:cNvSpPr>
            <a:spLocks noGrp="1"/>
          </p:cNvSpPr>
          <p:nvPr>
            <p:ph type="body" sz="quarter" idx="14" hasCustomPrompt="1"/>
          </p:nvPr>
        </p:nvSpPr>
        <p:spPr>
          <a:xfrm>
            <a:off x="5638800" y="1173329"/>
            <a:ext cx="2743200" cy="365760"/>
          </a:xfrm>
        </p:spPr>
        <p:txBody>
          <a:bodyPr>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13" name="Text Placeholder 12">
            <a:extLst>
              <a:ext uri="{FF2B5EF4-FFF2-40B4-BE49-F238E27FC236}">
                <a16:creationId xmlns:a16="http://schemas.microsoft.com/office/drawing/2014/main" id="{63466F58-8094-496E-8FA6-A2A07D706ECA}"/>
              </a:ext>
            </a:extLst>
          </p:cNvPr>
          <p:cNvSpPr>
            <a:spLocks noGrp="1"/>
          </p:cNvSpPr>
          <p:nvPr>
            <p:ph type="body" sz="quarter" idx="15" hasCustomPrompt="1"/>
          </p:nvPr>
        </p:nvSpPr>
        <p:spPr>
          <a:xfrm>
            <a:off x="5638800" y="1522412"/>
            <a:ext cx="2743200" cy="914400"/>
          </a:xfrm>
        </p:spPr>
        <p:txBody>
          <a:bodyPr>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4" name="Text Placeholder 10">
            <a:extLst>
              <a:ext uri="{FF2B5EF4-FFF2-40B4-BE49-F238E27FC236}">
                <a16:creationId xmlns:a16="http://schemas.microsoft.com/office/drawing/2014/main" id="{35CDA3A0-B53D-4D18-9792-E99DB7DFDFCD}"/>
              </a:ext>
            </a:extLst>
          </p:cNvPr>
          <p:cNvSpPr>
            <a:spLocks noGrp="1"/>
          </p:cNvSpPr>
          <p:nvPr>
            <p:ph type="body" sz="quarter" idx="16" hasCustomPrompt="1"/>
          </p:nvPr>
        </p:nvSpPr>
        <p:spPr>
          <a:xfrm>
            <a:off x="5638800" y="2743993"/>
            <a:ext cx="2743200" cy="365760"/>
          </a:xfrm>
        </p:spPr>
        <p:txBody>
          <a:bodyPr>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15" name="Text Placeholder 12">
            <a:extLst>
              <a:ext uri="{FF2B5EF4-FFF2-40B4-BE49-F238E27FC236}">
                <a16:creationId xmlns:a16="http://schemas.microsoft.com/office/drawing/2014/main" id="{FEDD6309-46B2-4D7D-A1E2-8F04609BF7B3}"/>
              </a:ext>
            </a:extLst>
          </p:cNvPr>
          <p:cNvSpPr>
            <a:spLocks noGrp="1"/>
          </p:cNvSpPr>
          <p:nvPr>
            <p:ph type="body" sz="quarter" idx="17" hasCustomPrompt="1"/>
          </p:nvPr>
        </p:nvSpPr>
        <p:spPr>
          <a:xfrm>
            <a:off x="5638800" y="3074026"/>
            <a:ext cx="2743200" cy="914400"/>
          </a:xfrm>
        </p:spPr>
        <p:txBody>
          <a:bodyPr>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6" name="Text Placeholder 10">
            <a:extLst>
              <a:ext uri="{FF2B5EF4-FFF2-40B4-BE49-F238E27FC236}">
                <a16:creationId xmlns:a16="http://schemas.microsoft.com/office/drawing/2014/main" id="{DF7E20CD-913D-437E-9659-9C125387ECA7}"/>
              </a:ext>
            </a:extLst>
          </p:cNvPr>
          <p:cNvSpPr>
            <a:spLocks noGrp="1"/>
          </p:cNvSpPr>
          <p:nvPr>
            <p:ph type="body" sz="quarter" idx="18" hasCustomPrompt="1"/>
          </p:nvPr>
        </p:nvSpPr>
        <p:spPr>
          <a:xfrm>
            <a:off x="8686038" y="1182807"/>
            <a:ext cx="2743200" cy="365760"/>
          </a:xfrm>
        </p:spPr>
        <p:txBody>
          <a:bodyPr>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17" name="Text Placeholder 12">
            <a:extLst>
              <a:ext uri="{FF2B5EF4-FFF2-40B4-BE49-F238E27FC236}">
                <a16:creationId xmlns:a16="http://schemas.microsoft.com/office/drawing/2014/main" id="{DB390311-D71A-47E1-A6A4-FC519992545C}"/>
              </a:ext>
            </a:extLst>
          </p:cNvPr>
          <p:cNvSpPr>
            <a:spLocks noGrp="1"/>
          </p:cNvSpPr>
          <p:nvPr>
            <p:ph type="body" sz="quarter" idx="19" hasCustomPrompt="1"/>
          </p:nvPr>
        </p:nvSpPr>
        <p:spPr>
          <a:xfrm>
            <a:off x="8686038" y="1531890"/>
            <a:ext cx="2743200" cy="914400"/>
          </a:xfrm>
        </p:spPr>
        <p:txBody>
          <a:bodyPr>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8" name="Text Placeholder 10">
            <a:extLst>
              <a:ext uri="{FF2B5EF4-FFF2-40B4-BE49-F238E27FC236}">
                <a16:creationId xmlns:a16="http://schemas.microsoft.com/office/drawing/2014/main" id="{A6F112C5-2301-4903-8FFC-3D13F2BD7D9F}"/>
              </a:ext>
            </a:extLst>
          </p:cNvPr>
          <p:cNvSpPr>
            <a:spLocks noGrp="1"/>
          </p:cNvSpPr>
          <p:nvPr>
            <p:ph type="body" sz="quarter" idx="20" hasCustomPrompt="1"/>
          </p:nvPr>
        </p:nvSpPr>
        <p:spPr>
          <a:xfrm>
            <a:off x="8686038" y="2753471"/>
            <a:ext cx="2743200" cy="365760"/>
          </a:xfrm>
        </p:spPr>
        <p:txBody>
          <a:bodyPr>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19" name="Text Placeholder 12">
            <a:extLst>
              <a:ext uri="{FF2B5EF4-FFF2-40B4-BE49-F238E27FC236}">
                <a16:creationId xmlns:a16="http://schemas.microsoft.com/office/drawing/2014/main" id="{867721ED-86DF-4220-A638-CB65E0B5B126}"/>
              </a:ext>
            </a:extLst>
          </p:cNvPr>
          <p:cNvSpPr>
            <a:spLocks noGrp="1"/>
          </p:cNvSpPr>
          <p:nvPr>
            <p:ph type="body" sz="quarter" idx="21" hasCustomPrompt="1"/>
          </p:nvPr>
        </p:nvSpPr>
        <p:spPr>
          <a:xfrm>
            <a:off x="8686038" y="3083504"/>
            <a:ext cx="2743200" cy="914400"/>
          </a:xfrm>
        </p:spPr>
        <p:txBody>
          <a:bodyPr>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3" name="Rectangle 22">
            <a:extLst>
              <a:ext uri="{FF2B5EF4-FFF2-40B4-BE49-F238E27FC236}">
                <a16:creationId xmlns:a16="http://schemas.microsoft.com/office/drawing/2014/main" id="{5620BB15-729F-4427-9DF3-6861F012AED2}"/>
              </a:ext>
              <a:ext uri="{C183D7F6-B498-43B3-948B-1728B52AA6E4}">
                <adec:decorative xmlns:adec="http://schemas.microsoft.com/office/drawing/2017/decorative" val="1"/>
              </a:ext>
            </a:extLst>
          </p:cNvPr>
          <p:cNvSpPr/>
          <p:nvPr userDrawn="1"/>
        </p:nvSpPr>
        <p:spPr>
          <a:xfrm>
            <a:off x="0" y="2331990"/>
            <a:ext cx="487756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4587433"/>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7E32A88-04B9-4879-A7DA-64134B3784C4}"/>
              </a:ext>
            </a:extLst>
          </p:cNvPr>
          <p:cNvSpPr>
            <a:spLocks noGrp="1"/>
          </p:cNvSpPr>
          <p:nvPr>
            <p:ph type="pic" sz="quarter" idx="13"/>
          </p:nvPr>
        </p:nvSpPr>
        <p:spPr>
          <a:xfrm>
            <a:off x="228600" y="0"/>
            <a:ext cx="11961876" cy="6858000"/>
          </a:xfrm>
          <a:custGeom>
            <a:avLst/>
            <a:gdLst>
              <a:gd name="connsiteX0" fmla="*/ 0 w 11961876"/>
              <a:gd name="connsiteY0" fmla="*/ 0 h 6858000"/>
              <a:gd name="connsiteX1" fmla="*/ 11961876 w 11961876"/>
              <a:gd name="connsiteY1" fmla="*/ 0 h 6858000"/>
              <a:gd name="connsiteX2" fmla="*/ 11961876 w 11961876"/>
              <a:gd name="connsiteY2" fmla="*/ 6858000 h 6858000"/>
              <a:gd name="connsiteX3" fmla="*/ 0 w 119618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61876" h="6858000">
                <a:moveTo>
                  <a:pt x="0" y="0"/>
                </a:moveTo>
                <a:lnTo>
                  <a:pt x="11961876" y="0"/>
                </a:lnTo>
                <a:lnTo>
                  <a:pt x="11961876" y="6858000"/>
                </a:lnTo>
                <a:lnTo>
                  <a:pt x="0" y="685800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398" y="365760"/>
            <a:ext cx="6400800"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914401" y="2000292"/>
            <a:ext cx="3162299" cy="3409907"/>
          </a:xfrm>
        </p:spPr>
        <p:txBody>
          <a:bodyPr>
            <a:normAutofit/>
          </a:bodyPr>
          <a:lstStyle>
            <a:lvl1pPr marL="0" indent="0">
              <a:lnSpc>
                <a:spcPts val="2400"/>
              </a:lnSpc>
              <a:spcBef>
                <a:spcPts val="0"/>
              </a:spcBef>
              <a:buNone/>
              <a:defRPr sz="18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11" name="Rectangle 10">
            <a:extLst>
              <a:ext uri="{FF2B5EF4-FFF2-40B4-BE49-F238E27FC236}">
                <a16:creationId xmlns:a16="http://schemas.microsoft.com/office/drawing/2014/main" id="{E5FFA2B6-6061-4DC2-8233-A48FB7AA8F27}"/>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2">
            <a:extLst>
              <a:ext uri="{FF2B5EF4-FFF2-40B4-BE49-F238E27FC236}">
                <a16:creationId xmlns:a16="http://schemas.microsoft.com/office/drawing/2014/main" id="{4A219D8E-BB95-4BDA-98A2-097D1BFA7494}"/>
              </a:ext>
            </a:extLst>
          </p:cNvPr>
          <p:cNvSpPr>
            <a:spLocks noGrp="1"/>
          </p:cNvSpPr>
          <p:nvPr>
            <p:ph type="body" sz="quarter" idx="14" hasCustomPrompt="1"/>
          </p:nvPr>
        </p:nvSpPr>
        <p:spPr>
          <a:xfrm>
            <a:off x="5239512" y="5513832"/>
            <a:ext cx="6958584" cy="1371600"/>
          </a:xfrm>
        </p:spPr>
        <p:txBody>
          <a:bodyPr vert="horz" bIns="0" anchor="t">
            <a:noAutofit/>
          </a:bodyPr>
          <a:lstStyle>
            <a:lvl1pPr marL="0" indent="0" algn="r">
              <a:lnSpc>
                <a:spcPct val="100000"/>
              </a:lnSpc>
              <a:spcBef>
                <a:spcPts val="0"/>
              </a:spcBef>
              <a:buNone/>
              <a:defRPr sz="110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a:r>
              <a:rPr lang="en-US" dirty="0"/>
              <a:t>Benefits</a:t>
            </a:r>
          </a:p>
        </p:txBody>
      </p:sp>
    </p:spTree>
    <p:extLst>
      <p:ext uri="{BB962C8B-B14F-4D97-AF65-F5344CB8AC3E}">
        <p14:creationId xmlns:p14="http://schemas.microsoft.com/office/powerpoint/2010/main" val="227848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5A412B8-4256-47AC-A275-1AC354C4C6E9}"/>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5084064"/>
            <a:ext cx="8311896" cy="1049254"/>
          </a:xfrm>
        </p:spPr>
        <p:txBody>
          <a:bodyPr anchor="b">
            <a:normAutofit/>
          </a:bodyPr>
          <a:lstStyle>
            <a:lvl1pPr algn="r">
              <a:defRPr sz="4800">
                <a:solidFill>
                  <a:schemeClr val="bg1"/>
                </a:solidFill>
              </a:defRPr>
            </a:lvl1pPr>
          </a:lstStyle>
          <a:p>
            <a:r>
              <a:rPr lang="en-US" dirty="0"/>
              <a:t>CLICK TO EDIT TITLE</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dirty="0"/>
              <a:t>7/14/20XX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10" name="Rectangle 9">
            <a:extLst>
              <a:ext uri="{FF2B5EF4-FFF2-40B4-BE49-F238E27FC236}">
                <a16:creationId xmlns:a16="http://schemas.microsoft.com/office/drawing/2014/main" id="{2DBCBD4E-87D0-4BA6-A1B4-3DC9452A36AB}"/>
              </a:ext>
              <a:ext uri="{C183D7F6-B498-43B3-948B-1728B52AA6E4}">
                <adec:decorative xmlns:adec="http://schemas.microsoft.com/office/drawing/2017/decorative" val="1"/>
              </a:ext>
            </a:extLst>
          </p:cNvPr>
          <p:cNvSpPr/>
          <p:nvPr userDrawn="1"/>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1659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B695704B-E527-4A3C-9B8B-CDEB8724F0F9}"/>
              </a:ext>
            </a:extLst>
          </p:cNvPr>
          <p:cNvSpPr>
            <a:spLocks noGrp="1"/>
          </p:cNvSpPr>
          <p:nvPr>
            <p:ph type="pic" sz="quarter" idx="13"/>
          </p:nvPr>
        </p:nvSpPr>
        <p:spPr>
          <a:xfrm>
            <a:off x="1524" y="0"/>
            <a:ext cx="12188952" cy="6858000"/>
          </a:xfrm>
          <a:custGeom>
            <a:avLst/>
            <a:gdLst>
              <a:gd name="connsiteX0" fmla="*/ 7789164 w 12188952"/>
              <a:gd name="connsiteY0" fmla="*/ 2258568 h 6858000"/>
              <a:gd name="connsiteX1" fmla="*/ 7789164 w 12188952"/>
              <a:gd name="connsiteY1" fmla="*/ 2487168 h 6858000"/>
              <a:gd name="connsiteX2" fmla="*/ 10715244 w 12188952"/>
              <a:gd name="connsiteY2" fmla="*/ 2487168 h 6858000"/>
              <a:gd name="connsiteX3" fmla="*/ 10715244 w 12188952"/>
              <a:gd name="connsiteY3" fmla="*/ 2258568 h 6858000"/>
              <a:gd name="connsiteX4" fmla="*/ 4634484 w 12188952"/>
              <a:gd name="connsiteY4" fmla="*/ 2258568 h 6858000"/>
              <a:gd name="connsiteX5" fmla="*/ 4634484 w 12188952"/>
              <a:gd name="connsiteY5" fmla="*/ 2487168 h 6858000"/>
              <a:gd name="connsiteX6" fmla="*/ 7560564 w 12188952"/>
              <a:gd name="connsiteY6" fmla="*/ 2487168 h 6858000"/>
              <a:gd name="connsiteX7" fmla="*/ 7560564 w 12188952"/>
              <a:gd name="connsiteY7" fmla="*/ 2258568 h 6858000"/>
              <a:gd name="connsiteX8" fmla="*/ 1443228 w 12188952"/>
              <a:gd name="connsiteY8" fmla="*/ 2258568 h 6858000"/>
              <a:gd name="connsiteX9" fmla="*/ 1443228 w 12188952"/>
              <a:gd name="connsiteY9" fmla="*/ 2487168 h 6858000"/>
              <a:gd name="connsiteX10" fmla="*/ 4369308 w 12188952"/>
              <a:gd name="connsiteY10" fmla="*/ 2487168 h 6858000"/>
              <a:gd name="connsiteX11" fmla="*/ 4369308 w 12188952"/>
              <a:gd name="connsiteY11" fmla="*/ 2258568 h 6858000"/>
              <a:gd name="connsiteX12" fmla="*/ 0 w 12188952"/>
              <a:gd name="connsiteY12" fmla="*/ 0 h 6858000"/>
              <a:gd name="connsiteX13" fmla="*/ 12188952 w 12188952"/>
              <a:gd name="connsiteY13" fmla="*/ 0 h 6858000"/>
              <a:gd name="connsiteX14" fmla="*/ 12188952 w 12188952"/>
              <a:gd name="connsiteY14" fmla="*/ 6858000 h 6858000"/>
              <a:gd name="connsiteX15" fmla="*/ 0 w 12188952"/>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8952" h="6858000">
                <a:moveTo>
                  <a:pt x="7789164" y="2258568"/>
                </a:moveTo>
                <a:lnTo>
                  <a:pt x="7789164" y="2487168"/>
                </a:lnTo>
                <a:lnTo>
                  <a:pt x="10715244" y="2487168"/>
                </a:lnTo>
                <a:lnTo>
                  <a:pt x="10715244" y="2258568"/>
                </a:lnTo>
                <a:close/>
                <a:moveTo>
                  <a:pt x="4634484" y="2258568"/>
                </a:moveTo>
                <a:lnTo>
                  <a:pt x="4634484" y="2487168"/>
                </a:lnTo>
                <a:lnTo>
                  <a:pt x="7560564" y="2487168"/>
                </a:lnTo>
                <a:lnTo>
                  <a:pt x="7560564" y="2258568"/>
                </a:lnTo>
                <a:close/>
                <a:moveTo>
                  <a:pt x="1443228" y="2258568"/>
                </a:moveTo>
                <a:lnTo>
                  <a:pt x="1443228" y="2487168"/>
                </a:lnTo>
                <a:lnTo>
                  <a:pt x="4369308" y="2487168"/>
                </a:lnTo>
                <a:lnTo>
                  <a:pt x="4369308" y="2258568"/>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bg1"/>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bg1"/>
                </a:solidFill>
              </a:defRPr>
            </a:lvl1pPr>
          </a:lstStyle>
          <a:p>
            <a:fld id="{19B51A1E-902D-48AF-9020-955120F399B6}" type="slidenum">
              <a:rPr lang="en-ZA" smtClean="0"/>
              <a:pPr/>
              <a:t>‹#›</a:t>
            </a:fld>
            <a:endParaRPr lang="en-ZA" dirty="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444752" y="2487165"/>
            <a:ext cx="2926080" cy="2714379"/>
          </a:xfrm>
          <a:solidFill>
            <a:schemeClr val="bg1">
              <a:alpha val="85000"/>
            </a:schemeClr>
          </a:solidFill>
        </p:spPr>
        <p:txBody>
          <a:bodyPr tIns="429768">
            <a:noAutofit/>
          </a:bodyPr>
          <a:lstStyle>
            <a:lvl1pPr marL="0" indent="0" algn="ctr">
              <a:buFont typeface="Arial" panose="020B0604020202020204" pitchFamily="34" charset="0"/>
              <a:buNone/>
              <a:defRPr sz="1800" cap="all" baseline="0">
                <a:solidFill>
                  <a:schemeClr val="accent1"/>
                </a:solidFill>
                <a:latin typeface="+mj-lt"/>
              </a:defRPr>
            </a:lvl1pPr>
          </a:lstStyle>
          <a:p>
            <a:pPr lvl="0"/>
            <a:r>
              <a:rPr lang="en-US" dirty="0"/>
              <a:t>Bullet 2</a:t>
            </a:r>
            <a:endParaRPr lang="en-ZA" dirty="0"/>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673352" y="3374136"/>
            <a:ext cx="2468880" cy="1371600"/>
          </a:xfrm>
        </p:spPr>
        <p:txBody>
          <a:bodyPr/>
          <a:lstStyle>
            <a:lvl1pPr marL="0" indent="0" algn="ctr">
              <a:lnSpc>
                <a:spcPts val="2200"/>
              </a:lnSpc>
              <a:spcBef>
                <a:spcPts val="0"/>
              </a:spcBef>
              <a:buNone/>
              <a:defRPr sz="1400">
                <a:solidFill>
                  <a:schemeClr val="tx1"/>
                </a:solidFill>
              </a:defRPr>
            </a:lvl1pPr>
          </a:lstStyle>
          <a:p>
            <a:pPr lvl="0"/>
            <a:r>
              <a:rPr lang="en-US" dirty="0"/>
              <a:t>Bullet Description</a:t>
            </a:r>
            <a:endParaRPr lang="en-ZA" dirty="0"/>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636008" y="2487165"/>
            <a:ext cx="2926080" cy="2715768"/>
          </a:xfrm>
          <a:solidFill>
            <a:schemeClr val="bg1">
              <a:alpha val="85000"/>
            </a:schemeClr>
          </a:solidFill>
        </p:spPr>
        <p:txBody>
          <a:bodyPr tIns="429768"/>
          <a:lstStyle>
            <a:lvl1pPr marL="0" indent="0" algn="ctr">
              <a:buFont typeface="Arial" panose="020B0604020202020204" pitchFamily="34" charset="0"/>
              <a:buNone/>
              <a:defRPr sz="1800" cap="all" baseline="0">
                <a:solidFill>
                  <a:schemeClr val="accent1"/>
                </a:solidFill>
                <a:latin typeface="+mj-lt"/>
              </a:defRPr>
            </a:lvl1pPr>
          </a:lstStyle>
          <a:p>
            <a:pPr lvl="0"/>
            <a:r>
              <a:rPr lang="en-US" dirty="0"/>
              <a:t>Bullet 3</a:t>
            </a:r>
            <a:endParaRPr lang="en-ZA" dirty="0"/>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873775" y="3374136"/>
            <a:ext cx="2468880" cy="1371600"/>
          </a:xfrm>
        </p:spPr>
        <p:txBody>
          <a:bodyPr/>
          <a:lstStyle>
            <a:lvl1pPr marL="0" indent="0" algn="ctr">
              <a:lnSpc>
                <a:spcPts val="2200"/>
              </a:lnSpc>
              <a:spcBef>
                <a:spcPts val="0"/>
              </a:spcBef>
              <a:buNone/>
              <a:defRPr sz="1400">
                <a:solidFill>
                  <a:schemeClr val="tx1"/>
                </a:solidFill>
              </a:defRPr>
            </a:lvl1pPr>
          </a:lstStyle>
          <a:p>
            <a:pPr lvl="0"/>
            <a:r>
              <a:rPr lang="en-US" dirty="0"/>
              <a:t>Bullet Description</a:t>
            </a:r>
            <a:endParaRPr lang="en-ZA" dirty="0"/>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790688" y="2487165"/>
            <a:ext cx="2926080" cy="2715768"/>
          </a:xfrm>
          <a:solidFill>
            <a:schemeClr val="bg1">
              <a:alpha val="85000"/>
            </a:schemeClr>
          </a:solidFill>
        </p:spPr>
        <p:txBody>
          <a:bodyPr tIns="429768"/>
          <a:lstStyle>
            <a:lvl1pPr marL="0" indent="0" algn="ctr">
              <a:buFont typeface="Arial" panose="020B0604020202020204" pitchFamily="34" charset="0"/>
              <a:buNone/>
              <a:defRPr sz="1800" cap="all" baseline="0">
                <a:solidFill>
                  <a:schemeClr val="accent1"/>
                </a:solidFill>
                <a:latin typeface="+mj-lt"/>
              </a:defRPr>
            </a:lvl1pPr>
          </a:lstStyle>
          <a:p>
            <a:pPr lvl="0"/>
            <a:r>
              <a:rPr lang="en-US" dirty="0"/>
              <a:t>Bullet 4</a:t>
            </a:r>
            <a:endParaRPr lang="en-ZA" dirty="0"/>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8019288" y="3374136"/>
            <a:ext cx="2468880" cy="1371600"/>
          </a:xfrm>
        </p:spPr>
        <p:txBody>
          <a:bodyPr/>
          <a:lstStyle>
            <a:lvl1pPr marL="0" indent="0" algn="ctr">
              <a:lnSpc>
                <a:spcPts val="2200"/>
              </a:lnSpc>
              <a:spcBef>
                <a:spcPts val="0"/>
              </a:spcBef>
              <a:buNone/>
              <a:defRPr sz="1400">
                <a:solidFill>
                  <a:schemeClr val="tx1"/>
                </a:solidFill>
              </a:defRPr>
            </a:lvl1pPr>
          </a:lstStyle>
          <a:p>
            <a:pPr lvl="0"/>
            <a:r>
              <a:rPr lang="en-US" dirty="0"/>
              <a:t>Bullet Description</a:t>
            </a:r>
            <a:endParaRPr lang="en-ZA" dirty="0"/>
          </a:p>
        </p:txBody>
      </p:sp>
      <p:sp>
        <p:nvSpPr>
          <p:cNvPr id="16" name="Date Placeholder 4">
            <a:extLst>
              <a:ext uri="{FF2B5EF4-FFF2-40B4-BE49-F238E27FC236}">
                <a16:creationId xmlns:a16="http://schemas.microsoft.com/office/drawing/2014/main" id="{C0256D1E-8A29-4C0A-8641-E823E877CF86}"/>
              </a:ext>
            </a:extLst>
          </p:cNvPr>
          <p:cNvSpPr>
            <a:spLocks noGrp="1"/>
          </p:cNvSpPr>
          <p:nvPr>
            <p:ph type="dt" sz="half" idx="39"/>
          </p:nvPr>
        </p:nvSpPr>
        <p:spPr>
          <a:xfrm>
            <a:off x="838200" y="6356350"/>
            <a:ext cx="2743200" cy="365125"/>
          </a:xfrm>
        </p:spPr>
        <p:txBody>
          <a:bodyPr/>
          <a:lstStyle>
            <a:lvl1pPr>
              <a:defRPr>
                <a:solidFill>
                  <a:schemeClr val="bg1"/>
                </a:solidFill>
              </a:defRPr>
            </a:lvl1pPr>
          </a:lstStyle>
          <a:p>
            <a:r>
              <a:rPr lang="en-US" dirty="0"/>
              <a:t>7/14/20XX</a:t>
            </a:r>
          </a:p>
        </p:txBody>
      </p:sp>
      <p:sp>
        <p:nvSpPr>
          <p:cNvPr id="26" name="Rectangle 25">
            <a:extLst>
              <a:ext uri="{FF2B5EF4-FFF2-40B4-BE49-F238E27FC236}">
                <a16:creationId xmlns:a16="http://schemas.microsoft.com/office/drawing/2014/main" id="{370B45ED-DCCD-4701-9ACC-9C83B74D1710}"/>
              </a:ext>
              <a:ext uri="{C183D7F6-B498-43B3-948B-1728B52AA6E4}">
                <adec:decorative xmlns:adec="http://schemas.microsoft.com/office/drawing/2017/decorative" val="1"/>
              </a:ext>
            </a:extLst>
          </p:cNvPr>
          <p:cNvSpPr/>
          <p:nvPr userDrawn="1"/>
        </p:nvSpPr>
        <p:spPr>
          <a:xfrm>
            <a:off x="1444752" y="2258568"/>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9508955-3B0C-44CA-B1F9-AD0E70CDB035}"/>
              </a:ext>
              <a:ext uri="{C183D7F6-B498-43B3-948B-1728B52AA6E4}">
                <adec:decorative xmlns:adec="http://schemas.microsoft.com/office/drawing/2017/decorative" val="1"/>
              </a:ext>
            </a:extLst>
          </p:cNvPr>
          <p:cNvSpPr/>
          <p:nvPr userDrawn="1"/>
        </p:nvSpPr>
        <p:spPr>
          <a:xfrm>
            <a:off x="4636008" y="2258568"/>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612ACAA-EEDE-4C74-AF6C-6A7D06F73BAB}"/>
              </a:ext>
              <a:ext uri="{C183D7F6-B498-43B3-948B-1728B52AA6E4}">
                <adec:decorative xmlns:adec="http://schemas.microsoft.com/office/drawing/2017/decorative" val="1"/>
              </a:ext>
            </a:extLst>
          </p:cNvPr>
          <p:cNvSpPr/>
          <p:nvPr userDrawn="1"/>
        </p:nvSpPr>
        <p:spPr>
          <a:xfrm>
            <a:off x="7790688" y="2258568"/>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602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7/14/20XX</a:t>
            </a:r>
            <a:endParaRPr lang="en-US" dirty="0"/>
          </a:p>
        </p:txBody>
      </p:sp>
      <p:sp>
        <p:nvSpPr>
          <p:cNvPr id="5" name="Footer Placeholder 4"/>
          <p:cNvSpPr>
            <a:spLocks noGrp="1"/>
          </p:cNvSpPr>
          <p:nvPr>
            <p:ph type="ftr" sz="quarter" idx="11"/>
          </p:nvPr>
        </p:nvSpPr>
        <p:spPr/>
        <p:txBody>
          <a:bodyPr/>
          <a:lstStyle/>
          <a:p>
            <a:r>
              <a:rPr lang="en-US"/>
              <a:t>Pitch deck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36017837"/>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sp>
        <p:nvSpPr>
          <p:cNvPr id="22" name="Picture Placeholder 10">
            <a:extLst>
              <a:ext uri="{FF2B5EF4-FFF2-40B4-BE49-F238E27FC236}">
                <a16:creationId xmlns:a16="http://schemas.microsoft.com/office/drawing/2014/main" id="{27AEA2E6-E265-44DE-9F3F-657ECFF5D138}"/>
              </a:ext>
            </a:extLst>
          </p:cNvPr>
          <p:cNvSpPr>
            <a:spLocks noGrp="1"/>
          </p:cNvSpPr>
          <p:nvPr>
            <p:ph type="pic" sz="quarter" idx="34"/>
          </p:nvPr>
        </p:nvSpPr>
        <p:spPr>
          <a:xfrm>
            <a:off x="1524" y="0"/>
            <a:ext cx="12188952" cy="6858000"/>
          </a:xfrm>
          <a:solidFill>
            <a:schemeClr val="accent6">
              <a:lumMod val="20000"/>
              <a:lumOff val="80000"/>
            </a:schemeClr>
          </a:solidFill>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1C37569F-733B-494F-B7CB-231805209077}"/>
              </a:ext>
            </a:extLst>
          </p:cNvPr>
          <p:cNvSpPr>
            <a:spLocks noGrp="1"/>
          </p:cNvSpPr>
          <p:nvPr>
            <p:ph type="body" sz="quarter" idx="39" hasCustomPrompt="1"/>
          </p:nvPr>
        </p:nvSpPr>
        <p:spPr>
          <a:xfrm>
            <a:off x="0" y="2258568"/>
            <a:ext cx="12190476" cy="2743200"/>
          </a:xfrm>
          <a:solidFill>
            <a:schemeClr val="accent2">
              <a:alpha val="95000"/>
            </a:schemeClr>
          </a:solidFill>
        </p:spPr>
        <p:txBody>
          <a:bodyPr/>
          <a:lstStyle>
            <a:lvl1pPr marL="0" indent="0">
              <a:buNone/>
              <a:defRPr/>
            </a:lvl1pPr>
          </a:lstStyle>
          <a:p>
            <a:pPr lvl="0"/>
            <a:r>
              <a:rPr lang="en-US" dirty="0"/>
              <a:t> </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lgn="ctr">
              <a:defRPr>
                <a:solidFill>
                  <a:schemeClr val="bg1"/>
                </a:solidFill>
              </a:defRPr>
            </a:lvl1pPr>
          </a:lstStyle>
          <a:p>
            <a:r>
              <a:rPr lang="en-US" dirty="0"/>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bg1"/>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bg1"/>
                </a:solidFill>
              </a:defRPr>
            </a:lvl1pPr>
          </a:lstStyle>
          <a:p>
            <a:fld id="{19B51A1E-902D-48AF-9020-955120F399B6}" type="slidenum">
              <a:rPr lang="en-ZA" smtClean="0"/>
              <a:pPr/>
              <a:t>‹#›</a:t>
            </a:fld>
            <a:endParaRPr lang="en-ZA" dirty="0"/>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767130" y="2752344"/>
            <a:ext cx="2560320" cy="603504"/>
          </a:xfrm>
          <a:prstGeom prst="rect">
            <a:avLst/>
          </a:prstGeom>
          <a:noFill/>
        </p:spPr>
        <p:txBody>
          <a:bodyPr anchor="ctr" anchorCtr="0">
            <a:normAutofit/>
          </a:bodyPr>
          <a:lstStyle>
            <a:lvl1pPr marL="0" indent="0" algn="ctr">
              <a:spcBef>
                <a:spcPts val="0"/>
              </a:spcBef>
              <a:spcAft>
                <a:spcPts val="0"/>
              </a:spcAft>
              <a:buNone/>
              <a:defRPr sz="3600">
                <a:solidFill>
                  <a:schemeClr val="accent2">
                    <a:lumMod val="20000"/>
                    <a:lumOff val="80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815840" y="2752344"/>
            <a:ext cx="2560320" cy="603504"/>
          </a:xfrm>
          <a:prstGeom prst="rect">
            <a:avLst/>
          </a:prstGeom>
          <a:noFill/>
        </p:spPr>
        <p:txBody>
          <a:bodyPr vert="horz" lIns="0" tIns="0" rIns="0" bIns="0" rtlCol="0" anchor="ctr" anchorCtr="0">
            <a:noAutofit/>
          </a:bodyPr>
          <a:lstStyle>
            <a:lvl1pPr marL="0" indent="0" algn="ctr">
              <a:spcBef>
                <a:spcPts val="0"/>
              </a:spcBef>
              <a:spcAft>
                <a:spcPts val="0"/>
              </a:spcAft>
              <a:buNone/>
              <a:defRPr lang="en-ZA" sz="3600" dirty="0">
                <a:solidFill>
                  <a:schemeClr val="accent2">
                    <a:lumMod val="20000"/>
                    <a:lumOff val="80000"/>
                  </a:schemeClr>
                </a:solidFill>
                <a:latin typeface="+mj-lt"/>
              </a:defRPr>
            </a:lvl1pPr>
          </a:lstStyle>
          <a:p>
            <a:pPr marL="266700" lvl="0" indent="-266700" algn="ctr"/>
            <a:r>
              <a:rPr lang="en-US" dirty="0"/>
              <a:t>2</a:t>
            </a:r>
            <a:endParaRPr lang="en-ZA" dirty="0"/>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7867194" y="2752344"/>
            <a:ext cx="2560320" cy="603504"/>
          </a:xfrm>
          <a:prstGeom prst="rect">
            <a:avLst/>
          </a:prstGeom>
          <a:noFill/>
        </p:spPr>
        <p:txBody>
          <a:bodyPr vert="horz" lIns="0" tIns="0" rIns="0" bIns="0" rtlCol="0" anchor="ctr" anchorCtr="0">
            <a:noAutofit/>
          </a:bodyPr>
          <a:lstStyle>
            <a:lvl1pPr marL="0" indent="0" algn="ctr">
              <a:spcBef>
                <a:spcPts val="0"/>
              </a:spcBef>
              <a:spcAft>
                <a:spcPts val="0"/>
              </a:spcAft>
              <a:buNone/>
              <a:defRPr lang="en-ZA" sz="3600" dirty="0">
                <a:solidFill>
                  <a:schemeClr val="accent2">
                    <a:lumMod val="20000"/>
                    <a:lumOff val="80000"/>
                  </a:schemeClr>
                </a:solidFill>
                <a:latin typeface="+mj-lt"/>
              </a:defRPr>
            </a:lvl1pPr>
          </a:lstStyle>
          <a:p>
            <a:pPr marL="266700" lvl="0" indent="-266700" algn="ctr"/>
            <a:r>
              <a:rPr lang="en-US" dirty="0"/>
              <a:t>3</a:t>
            </a:r>
            <a:endParaRPr lang="en-ZA" dirty="0"/>
          </a:p>
        </p:txBody>
      </p:sp>
      <p:sp>
        <p:nvSpPr>
          <p:cNvPr id="4" name="Text Placeholder 3">
            <a:extLst>
              <a:ext uri="{FF2B5EF4-FFF2-40B4-BE49-F238E27FC236}">
                <a16:creationId xmlns:a16="http://schemas.microsoft.com/office/drawing/2014/main" id="{B31369B8-B3F7-44DF-975B-57630CED624E}"/>
              </a:ext>
            </a:extLst>
          </p:cNvPr>
          <p:cNvSpPr>
            <a:spLocks noGrp="1"/>
          </p:cNvSpPr>
          <p:nvPr>
            <p:ph type="body" sz="quarter" idx="35" hasCustomPrompt="1"/>
          </p:nvPr>
        </p:nvSpPr>
        <p:spPr>
          <a:xfrm>
            <a:off x="1767130" y="3502152"/>
            <a:ext cx="2560320" cy="137160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dirty="0"/>
              <a:t>CLICK TO EDIT TEXT</a:t>
            </a:r>
          </a:p>
        </p:txBody>
      </p:sp>
      <p:sp>
        <p:nvSpPr>
          <p:cNvPr id="23" name="Text Placeholder 3">
            <a:extLst>
              <a:ext uri="{FF2B5EF4-FFF2-40B4-BE49-F238E27FC236}">
                <a16:creationId xmlns:a16="http://schemas.microsoft.com/office/drawing/2014/main" id="{8199533E-4480-4EF0-855E-F0FC142777BF}"/>
              </a:ext>
            </a:extLst>
          </p:cNvPr>
          <p:cNvSpPr>
            <a:spLocks noGrp="1"/>
          </p:cNvSpPr>
          <p:nvPr>
            <p:ph type="body" sz="quarter" idx="36" hasCustomPrompt="1"/>
          </p:nvPr>
        </p:nvSpPr>
        <p:spPr>
          <a:xfrm>
            <a:off x="4815840" y="3502152"/>
            <a:ext cx="2560320" cy="137160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dirty="0"/>
              <a:t>CLICK TO EDIT TEXT</a:t>
            </a:r>
          </a:p>
        </p:txBody>
      </p:sp>
      <p:sp>
        <p:nvSpPr>
          <p:cNvPr id="24" name="Text Placeholder 3">
            <a:extLst>
              <a:ext uri="{FF2B5EF4-FFF2-40B4-BE49-F238E27FC236}">
                <a16:creationId xmlns:a16="http://schemas.microsoft.com/office/drawing/2014/main" id="{58E1CB88-990B-431E-A733-AF73E3090549}"/>
              </a:ext>
            </a:extLst>
          </p:cNvPr>
          <p:cNvSpPr>
            <a:spLocks noGrp="1"/>
          </p:cNvSpPr>
          <p:nvPr>
            <p:ph type="body" sz="quarter" idx="37" hasCustomPrompt="1"/>
          </p:nvPr>
        </p:nvSpPr>
        <p:spPr>
          <a:xfrm>
            <a:off x="7867194" y="3502152"/>
            <a:ext cx="2560320" cy="137160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dirty="0"/>
              <a:t>CLICK TO EDIT TEXT</a:t>
            </a:r>
          </a:p>
        </p:txBody>
      </p:sp>
      <p:sp>
        <p:nvSpPr>
          <p:cNvPr id="15" name="Date Placeholder 4">
            <a:extLst>
              <a:ext uri="{FF2B5EF4-FFF2-40B4-BE49-F238E27FC236}">
                <a16:creationId xmlns:a16="http://schemas.microsoft.com/office/drawing/2014/main" id="{DCF4F2F5-E92C-4ECF-9FDE-3E0CE4FBFCA8}"/>
              </a:ext>
            </a:extLst>
          </p:cNvPr>
          <p:cNvSpPr>
            <a:spLocks noGrp="1"/>
          </p:cNvSpPr>
          <p:nvPr>
            <p:ph type="dt" sz="half" idx="38"/>
          </p:nvPr>
        </p:nvSpPr>
        <p:spPr>
          <a:xfrm>
            <a:off x="838200" y="6356350"/>
            <a:ext cx="2743200" cy="365125"/>
          </a:xfrm>
        </p:spPr>
        <p:txBody>
          <a:bodyPr/>
          <a:lstStyle>
            <a:lvl1pPr>
              <a:defRPr>
                <a:solidFill>
                  <a:schemeClr val="bg1"/>
                </a:solidFill>
              </a:defRPr>
            </a:lvl1pPr>
          </a:lstStyle>
          <a:p>
            <a:r>
              <a:rPr lang="en-US" dirty="0"/>
              <a:t>7/14/20XX</a:t>
            </a:r>
          </a:p>
        </p:txBody>
      </p:sp>
    </p:spTree>
    <p:extLst>
      <p:ext uri="{BB962C8B-B14F-4D97-AF65-F5344CB8AC3E}">
        <p14:creationId xmlns:p14="http://schemas.microsoft.com/office/powerpoint/2010/main" val="2876408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B2621B9-2641-4DA3-B7D6-D577C25CF2E9}"/>
              </a:ext>
            </a:extLst>
          </p:cNvPr>
          <p:cNvSpPr>
            <a:spLocks noGrp="1"/>
          </p:cNvSpPr>
          <p:nvPr>
            <p:ph type="pic" sz="quarter" idx="34"/>
          </p:nvPr>
        </p:nvSpPr>
        <p:spPr>
          <a:xfrm>
            <a:off x="1524" y="0"/>
            <a:ext cx="12188952" cy="6858000"/>
          </a:xfrm>
          <a:custGeom>
            <a:avLst/>
            <a:gdLst>
              <a:gd name="connsiteX0" fmla="*/ 1030351 w 12188952"/>
              <a:gd name="connsiteY0" fmla="*/ 3231845 h 6858000"/>
              <a:gd name="connsiteX1" fmla="*/ 1030351 w 12188952"/>
              <a:gd name="connsiteY1" fmla="*/ 3460445 h 6858000"/>
              <a:gd name="connsiteX2" fmla="*/ 11122333 w 12188952"/>
              <a:gd name="connsiteY2" fmla="*/ 3460445 h 6858000"/>
              <a:gd name="connsiteX3" fmla="*/ 11122333 w 12188952"/>
              <a:gd name="connsiteY3" fmla="*/ 3231845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1030351" y="3231845"/>
                </a:moveTo>
                <a:lnTo>
                  <a:pt x="1030351" y="3460445"/>
                </a:lnTo>
                <a:lnTo>
                  <a:pt x="11122333" y="3460445"/>
                </a:lnTo>
                <a:lnTo>
                  <a:pt x="11122333" y="3231845"/>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lgn="ctr">
              <a:defRPr>
                <a:solidFill>
                  <a:schemeClr val="bg1"/>
                </a:solidFill>
              </a:defRPr>
            </a:lvl1pPr>
          </a:lstStyle>
          <a:p>
            <a:r>
              <a:rPr lang="en-US" dirty="0"/>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bg1"/>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bg1"/>
                </a:solidFill>
              </a:defRPr>
            </a:lvl1pPr>
          </a:lstStyle>
          <a:p>
            <a:fld id="{19B51A1E-902D-48AF-9020-955120F399B6}" type="slidenum">
              <a:rPr lang="en-ZA" smtClean="0"/>
              <a:pPr/>
              <a:t>‹#›</a:t>
            </a:fld>
            <a:endParaRPr lang="en-ZA" dirty="0"/>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069848" y="2121408"/>
            <a:ext cx="2560320" cy="914400"/>
          </a:xfrm>
          <a:prstGeom prst="rect">
            <a:avLst/>
          </a:prstGeom>
          <a:noFill/>
        </p:spPr>
        <p:txBody>
          <a:bodyPr anchor="b">
            <a:noAutofit/>
          </a:bodyPr>
          <a:lstStyle>
            <a:lvl1pPr marL="0" indent="0" algn="ctr">
              <a:spcBef>
                <a:spcPts val="0"/>
              </a:spcBef>
              <a:spcAft>
                <a:spcPts val="0"/>
              </a:spcAft>
              <a:buNone/>
              <a:defRPr sz="6000">
                <a:ln w="15875">
                  <a:solidFill>
                    <a:schemeClr val="bg1">
                      <a:lumMod val="85000"/>
                    </a:schemeClr>
                  </a:solidFill>
                </a:ln>
                <a:no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1</a:t>
            </a:r>
            <a:endParaRPr lang="en-ZA" dirty="0"/>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800600" y="2121408"/>
            <a:ext cx="2560320" cy="914400"/>
          </a:xfrm>
          <a:prstGeom prst="rect">
            <a:avLst/>
          </a:prstGeom>
          <a:noFill/>
        </p:spPr>
        <p:txBody>
          <a:bodyPr vert="horz" lIns="0" tIns="0" rIns="0" bIns="0" rtlCol="0" anchor="b">
            <a:noAutofit/>
          </a:bodyPr>
          <a:lstStyle>
            <a:lvl1pPr marL="0" indent="0" algn="ctr">
              <a:spcBef>
                <a:spcPts val="0"/>
              </a:spcBef>
              <a:spcAft>
                <a:spcPts val="0"/>
              </a:spcAft>
              <a:buNone/>
              <a:defRPr lang="en-ZA" sz="6000" dirty="0">
                <a:ln w="15875">
                  <a:solidFill>
                    <a:schemeClr val="bg1">
                      <a:lumMod val="85000"/>
                    </a:schemeClr>
                  </a:solidFill>
                </a:ln>
                <a:noFill/>
                <a:latin typeface="+mj-lt"/>
              </a:defRPr>
            </a:lvl1pPr>
          </a:lstStyle>
          <a:p>
            <a:pPr marL="266700" lvl="0" indent="-266700" algn="ctr"/>
            <a:r>
              <a:rPr lang="en-US" dirty="0"/>
              <a:t>2</a:t>
            </a:r>
            <a:endParaRPr lang="en-ZA" dirty="0"/>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8531351" y="2121408"/>
            <a:ext cx="2592505" cy="914400"/>
          </a:xfrm>
          <a:prstGeom prst="rect">
            <a:avLst/>
          </a:prstGeom>
          <a:noFill/>
        </p:spPr>
        <p:txBody>
          <a:bodyPr vert="horz" lIns="0" tIns="0" rIns="0" bIns="0" rtlCol="0" anchor="b">
            <a:noAutofit/>
          </a:bodyPr>
          <a:lstStyle>
            <a:lvl1pPr marL="0" indent="0" algn="ctr">
              <a:spcBef>
                <a:spcPts val="0"/>
              </a:spcBef>
              <a:spcAft>
                <a:spcPts val="0"/>
              </a:spcAft>
              <a:buNone/>
              <a:defRPr lang="en-ZA" sz="6000" dirty="0">
                <a:ln w="15875">
                  <a:solidFill>
                    <a:schemeClr val="bg1">
                      <a:lumMod val="85000"/>
                    </a:schemeClr>
                  </a:solidFill>
                </a:ln>
                <a:noFill/>
                <a:latin typeface="+mj-lt"/>
              </a:defRPr>
            </a:lvl1pPr>
          </a:lstStyle>
          <a:p>
            <a:pPr marL="266700" lvl="0" indent="-266700" algn="ctr"/>
            <a:r>
              <a:rPr lang="en-US" dirty="0"/>
              <a:t>3</a:t>
            </a:r>
            <a:endParaRPr lang="en-ZA" dirty="0"/>
          </a:p>
        </p:txBody>
      </p:sp>
      <p:sp>
        <p:nvSpPr>
          <p:cNvPr id="4" name="Text Placeholder 3">
            <a:extLst>
              <a:ext uri="{FF2B5EF4-FFF2-40B4-BE49-F238E27FC236}">
                <a16:creationId xmlns:a16="http://schemas.microsoft.com/office/drawing/2014/main" id="{B31369B8-B3F7-44DF-975B-57630CED624E}"/>
              </a:ext>
            </a:extLst>
          </p:cNvPr>
          <p:cNvSpPr>
            <a:spLocks noGrp="1"/>
          </p:cNvSpPr>
          <p:nvPr>
            <p:ph type="body" sz="quarter" idx="35" hasCustomPrompt="1"/>
          </p:nvPr>
        </p:nvSpPr>
        <p:spPr>
          <a:xfrm>
            <a:off x="1069848" y="3730752"/>
            <a:ext cx="2560320" cy="118872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dirty="0"/>
              <a:t>CLICK TO EDIT TEXT</a:t>
            </a:r>
          </a:p>
        </p:txBody>
      </p:sp>
      <p:sp>
        <p:nvSpPr>
          <p:cNvPr id="23" name="Text Placeholder 3">
            <a:extLst>
              <a:ext uri="{FF2B5EF4-FFF2-40B4-BE49-F238E27FC236}">
                <a16:creationId xmlns:a16="http://schemas.microsoft.com/office/drawing/2014/main" id="{8199533E-4480-4EF0-855E-F0FC142777BF}"/>
              </a:ext>
            </a:extLst>
          </p:cNvPr>
          <p:cNvSpPr>
            <a:spLocks noGrp="1"/>
          </p:cNvSpPr>
          <p:nvPr>
            <p:ph type="body" sz="quarter" idx="36" hasCustomPrompt="1"/>
          </p:nvPr>
        </p:nvSpPr>
        <p:spPr>
          <a:xfrm>
            <a:off x="4800600" y="3730752"/>
            <a:ext cx="2560320" cy="118872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dirty="0"/>
              <a:t>CLICK TO EDIT TEXT</a:t>
            </a:r>
          </a:p>
        </p:txBody>
      </p:sp>
      <p:sp>
        <p:nvSpPr>
          <p:cNvPr id="24" name="Text Placeholder 3">
            <a:extLst>
              <a:ext uri="{FF2B5EF4-FFF2-40B4-BE49-F238E27FC236}">
                <a16:creationId xmlns:a16="http://schemas.microsoft.com/office/drawing/2014/main" id="{58E1CB88-990B-431E-A733-AF73E3090549}"/>
              </a:ext>
            </a:extLst>
          </p:cNvPr>
          <p:cNvSpPr>
            <a:spLocks noGrp="1"/>
          </p:cNvSpPr>
          <p:nvPr>
            <p:ph type="body" sz="quarter" idx="37" hasCustomPrompt="1"/>
          </p:nvPr>
        </p:nvSpPr>
        <p:spPr>
          <a:xfrm>
            <a:off x="8531352" y="3730752"/>
            <a:ext cx="2560320" cy="1188720"/>
          </a:xfrm>
        </p:spPr>
        <p:txBody>
          <a:bodyPr>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a:r>
              <a:rPr lang="en-US" dirty="0"/>
              <a:t>CLICK TO EDIT TEXT</a:t>
            </a:r>
          </a:p>
        </p:txBody>
      </p:sp>
      <p:sp>
        <p:nvSpPr>
          <p:cNvPr id="15" name="Date Placeholder 4">
            <a:extLst>
              <a:ext uri="{FF2B5EF4-FFF2-40B4-BE49-F238E27FC236}">
                <a16:creationId xmlns:a16="http://schemas.microsoft.com/office/drawing/2014/main" id="{DCF4F2F5-E92C-4ECF-9FDE-3E0CE4FBFCA8}"/>
              </a:ext>
            </a:extLst>
          </p:cNvPr>
          <p:cNvSpPr>
            <a:spLocks noGrp="1"/>
          </p:cNvSpPr>
          <p:nvPr>
            <p:ph type="dt" sz="half" idx="38"/>
          </p:nvPr>
        </p:nvSpPr>
        <p:spPr>
          <a:xfrm>
            <a:off x="838200" y="6356350"/>
            <a:ext cx="2743200" cy="365125"/>
          </a:xfrm>
        </p:spPr>
        <p:txBody>
          <a:bodyPr/>
          <a:lstStyle>
            <a:lvl1pPr>
              <a:defRPr>
                <a:solidFill>
                  <a:schemeClr val="bg1"/>
                </a:solidFill>
              </a:defRPr>
            </a:lvl1pPr>
          </a:lstStyle>
          <a:p>
            <a:r>
              <a:rPr lang="en-US" dirty="0"/>
              <a:t>7/14/20XX</a:t>
            </a:r>
          </a:p>
        </p:txBody>
      </p:sp>
      <p:sp>
        <p:nvSpPr>
          <p:cNvPr id="19" name="Rectangle 18">
            <a:extLst>
              <a:ext uri="{FF2B5EF4-FFF2-40B4-BE49-F238E27FC236}">
                <a16:creationId xmlns:a16="http://schemas.microsoft.com/office/drawing/2014/main" id="{825807F6-AD25-4B86-8D5C-5DBE4B0D304E}"/>
              </a:ext>
              <a:ext uri="{C183D7F6-B498-43B3-948B-1728B52AA6E4}">
                <adec:decorative xmlns:adec="http://schemas.microsoft.com/office/drawing/2017/decorative" val="1"/>
              </a:ext>
            </a:extLst>
          </p:cNvPr>
          <p:cNvSpPr/>
          <p:nvPr userDrawn="1"/>
        </p:nvSpPr>
        <p:spPr>
          <a:xfrm>
            <a:off x="1031875" y="3231845"/>
            <a:ext cx="1009198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9461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A6EC474-5258-4E26-A871-01200EC78559}"/>
              </a:ext>
            </a:extLst>
          </p:cNvPr>
          <p:cNvSpPr>
            <a:spLocks noGrp="1"/>
          </p:cNvSpPr>
          <p:nvPr>
            <p:ph type="pic" sz="quarter" idx="13"/>
          </p:nvPr>
        </p:nvSpPr>
        <p:spPr>
          <a:xfrm>
            <a:off x="1524" y="0"/>
            <a:ext cx="12188952" cy="6858000"/>
          </a:xfrm>
          <a:custGeom>
            <a:avLst/>
            <a:gdLst>
              <a:gd name="connsiteX0" fmla="*/ 2816352 w 12188952"/>
              <a:gd name="connsiteY0" fmla="*/ 1690688 h 6858000"/>
              <a:gd name="connsiteX1" fmla="*/ 2816352 w 12188952"/>
              <a:gd name="connsiteY1" fmla="*/ 5576888 h 6858000"/>
              <a:gd name="connsiteX2" fmla="*/ 3044952 w 12188952"/>
              <a:gd name="connsiteY2" fmla="*/ 5576888 h 6858000"/>
              <a:gd name="connsiteX3" fmla="*/ 3044952 w 12188952"/>
              <a:gd name="connsiteY3" fmla="*/ 169068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2816352" y="1690688"/>
                </a:moveTo>
                <a:lnTo>
                  <a:pt x="2816352" y="5576888"/>
                </a:lnTo>
                <a:lnTo>
                  <a:pt x="3044952" y="5576888"/>
                </a:lnTo>
                <a:lnTo>
                  <a:pt x="3044952" y="1690688"/>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11" name="Text Placeholder 6">
            <a:extLst>
              <a:ext uri="{FF2B5EF4-FFF2-40B4-BE49-F238E27FC236}">
                <a16:creationId xmlns:a16="http://schemas.microsoft.com/office/drawing/2014/main" id="{4F54F31D-9C5E-4286-8D0E-6318D6D19D1E}"/>
              </a:ext>
            </a:extLst>
          </p:cNvPr>
          <p:cNvSpPr>
            <a:spLocks noGrp="1"/>
          </p:cNvSpPr>
          <p:nvPr>
            <p:ph type="body" sz="quarter" idx="25"/>
          </p:nvPr>
        </p:nvSpPr>
        <p:spPr>
          <a:xfrm>
            <a:off x="3048000" y="1690688"/>
            <a:ext cx="9144000" cy="3886200"/>
          </a:xfrm>
          <a:solidFill>
            <a:schemeClr val="bg1">
              <a:alpha val="93000"/>
            </a:schemeClr>
          </a:solidFill>
        </p:spPr>
        <p:txBody>
          <a:bodyPr lIns="411480" tIns="566928" rIns="4937760" bIns="3063240" anchor="b">
            <a:noAutofit/>
          </a:bodyPr>
          <a:lstStyle>
            <a:lvl1pPr marL="0" indent="0">
              <a:buNone/>
              <a:defRPr sz="1800" cap="all" baseline="0">
                <a:solidFill>
                  <a:schemeClr val="accent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FE9E034D-C1DD-48C0-BB6B-FDC6F8EBA558}"/>
              </a:ext>
            </a:extLst>
          </p:cNvPr>
          <p:cNvSpPr>
            <a:spLocks noGrp="1"/>
          </p:cNvSpPr>
          <p:nvPr>
            <p:ph type="title" hasCustomPrompt="1"/>
          </p:nvPr>
        </p:nvSpPr>
        <p:spPr>
          <a:xfrm>
            <a:off x="3383280" y="365125"/>
            <a:ext cx="7894320" cy="1325563"/>
          </a:xfrm>
        </p:spPr>
        <p:txBody>
          <a:bodyPr/>
          <a:lstStyle>
            <a:lvl1pPr algn="l">
              <a:defRPr>
                <a:solidFill>
                  <a:schemeClr val="bg1"/>
                </a:solidFill>
              </a:defRPr>
            </a:lvl1pPr>
          </a:lstStyle>
          <a:p>
            <a:r>
              <a:rPr lang="en-US" dirty="0"/>
              <a:t>CLICK TO EDIT TITLE</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3392488" y="2686050"/>
            <a:ext cx="3657600" cy="2743200"/>
          </a:xfrm>
        </p:spPr>
        <p:txBody>
          <a:bodyPr>
            <a:normAutofit/>
          </a:bodyPr>
          <a:lstStyle>
            <a:lvl1pPr marL="0" indent="0">
              <a:lnSpc>
                <a:spcPts val="2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7629525" y="1919288"/>
            <a:ext cx="3657600" cy="640080"/>
          </a:xfrm>
        </p:spPr>
        <p:txBody>
          <a:bodyPr anchor="b">
            <a:normAutofit/>
          </a:bodyPr>
          <a:lstStyle>
            <a:lvl1pPr marL="0" indent="0">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7629525" y="2686050"/>
            <a:ext cx="3657600" cy="2743200"/>
          </a:xfrm>
        </p:spPr>
        <p:txBody>
          <a:bodyPr>
            <a:normAutofit/>
          </a:bodyPr>
          <a:lstStyle>
            <a:lvl1pPr marL="0" indent="0">
              <a:lnSpc>
                <a:spcPts val="2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7/14/20XX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
        <p:nvSpPr>
          <p:cNvPr id="15" name="Rectangle 14">
            <a:extLst>
              <a:ext uri="{FF2B5EF4-FFF2-40B4-BE49-F238E27FC236}">
                <a16:creationId xmlns:a16="http://schemas.microsoft.com/office/drawing/2014/main" id="{F0D2B628-14C7-401D-8451-24C64BCF3CCA}"/>
              </a:ext>
              <a:ext uri="{C183D7F6-B498-43B3-948B-1728B52AA6E4}">
                <adec:decorative xmlns:adec="http://schemas.microsoft.com/office/drawing/2017/decorative" val="1"/>
              </a:ext>
            </a:extLst>
          </p:cNvPr>
          <p:cNvSpPr/>
          <p:nvPr userDrawn="1"/>
        </p:nvSpPr>
        <p:spPr>
          <a:xfrm>
            <a:off x="2817876" y="1690688"/>
            <a:ext cx="2286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746981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owth">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121B4B07-1B80-41CF-89AC-82A7628C9D74}"/>
              </a:ext>
            </a:extLst>
          </p:cNvPr>
          <p:cNvSpPr>
            <a:spLocks noGrp="1"/>
          </p:cNvSpPr>
          <p:nvPr>
            <p:ph type="pic" sz="quarter" idx="13"/>
          </p:nvPr>
        </p:nvSpPr>
        <p:spPr>
          <a:xfrm>
            <a:off x="1524" y="0"/>
            <a:ext cx="12188952" cy="6858000"/>
          </a:xfrm>
          <a:custGeom>
            <a:avLst/>
            <a:gdLst>
              <a:gd name="connsiteX0" fmla="*/ 7789164 w 12188952"/>
              <a:gd name="connsiteY0" fmla="*/ 2468880 h 6858000"/>
              <a:gd name="connsiteX1" fmla="*/ 7789164 w 12188952"/>
              <a:gd name="connsiteY1" fmla="*/ 2697480 h 6858000"/>
              <a:gd name="connsiteX2" fmla="*/ 10715244 w 12188952"/>
              <a:gd name="connsiteY2" fmla="*/ 2697480 h 6858000"/>
              <a:gd name="connsiteX3" fmla="*/ 10715244 w 12188952"/>
              <a:gd name="connsiteY3" fmla="*/ 2468880 h 6858000"/>
              <a:gd name="connsiteX4" fmla="*/ 4634484 w 12188952"/>
              <a:gd name="connsiteY4" fmla="*/ 2468880 h 6858000"/>
              <a:gd name="connsiteX5" fmla="*/ 4634484 w 12188952"/>
              <a:gd name="connsiteY5" fmla="*/ 2697480 h 6858000"/>
              <a:gd name="connsiteX6" fmla="*/ 7560564 w 12188952"/>
              <a:gd name="connsiteY6" fmla="*/ 2697480 h 6858000"/>
              <a:gd name="connsiteX7" fmla="*/ 7560564 w 12188952"/>
              <a:gd name="connsiteY7" fmla="*/ 2468880 h 6858000"/>
              <a:gd name="connsiteX8" fmla="*/ 1443228 w 12188952"/>
              <a:gd name="connsiteY8" fmla="*/ 2468880 h 6858000"/>
              <a:gd name="connsiteX9" fmla="*/ 1443228 w 12188952"/>
              <a:gd name="connsiteY9" fmla="*/ 2697480 h 6858000"/>
              <a:gd name="connsiteX10" fmla="*/ 4369308 w 12188952"/>
              <a:gd name="connsiteY10" fmla="*/ 2697480 h 6858000"/>
              <a:gd name="connsiteX11" fmla="*/ 4369308 w 12188952"/>
              <a:gd name="connsiteY11" fmla="*/ 2468880 h 6858000"/>
              <a:gd name="connsiteX12" fmla="*/ 0 w 12188952"/>
              <a:gd name="connsiteY12" fmla="*/ 0 h 6858000"/>
              <a:gd name="connsiteX13" fmla="*/ 12188952 w 12188952"/>
              <a:gd name="connsiteY13" fmla="*/ 0 h 6858000"/>
              <a:gd name="connsiteX14" fmla="*/ 12188952 w 12188952"/>
              <a:gd name="connsiteY14" fmla="*/ 6858000 h 6858000"/>
              <a:gd name="connsiteX15" fmla="*/ 0 w 12188952"/>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8952" h="6858000">
                <a:moveTo>
                  <a:pt x="7789164" y="2468880"/>
                </a:moveTo>
                <a:lnTo>
                  <a:pt x="7789164" y="2697480"/>
                </a:lnTo>
                <a:lnTo>
                  <a:pt x="10715244" y="2697480"/>
                </a:lnTo>
                <a:lnTo>
                  <a:pt x="10715244" y="2468880"/>
                </a:lnTo>
                <a:close/>
                <a:moveTo>
                  <a:pt x="4634484" y="2468880"/>
                </a:moveTo>
                <a:lnTo>
                  <a:pt x="4634484" y="2697480"/>
                </a:lnTo>
                <a:lnTo>
                  <a:pt x="7560564" y="2697480"/>
                </a:lnTo>
                <a:lnTo>
                  <a:pt x="7560564" y="2468880"/>
                </a:lnTo>
                <a:close/>
                <a:moveTo>
                  <a:pt x="1443228" y="2468880"/>
                </a:moveTo>
                <a:lnTo>
                  <a:pt x="1443228" y="2697480"/>
                </a:lnTo>
                <a:lnTo>
                  <a:pt x="4369308" y="2697480"/>
                </a:lnTo>
                <a:lnTo>
                  <a:pt x="4369308" y="2468880"/>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a:solidFill>
                  <a:schemeClr val="bg1"/>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bg1"/>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bg1"/>
                </a:solidFill>
              </a:defRPr>
            </a:lvl1pPr>
          </a:lstStyle>
          <a:p>
            <a:fld id="{19B51A1E-902D-48AF-9020-955120F399B6}" type="slidenum">
              <a:rPr lang="en-ZA" smtClean="0"/>
              <a:pPr/>
              <a:t>‹#›</a:t>
            </a:fld>
            <a:endParaRPr lang="en-ZA" dirty="0"/>
          </a:p>
        </p:txBody>
      </p:sp>
      <p:sp>
        <p:nvSpPr>
          <p:cNvPr id="4" name="Text Placeholder 3">
            <a:extLst>
              <a:ext uri="{FF2B5EF4-FFF2-40B4-BE49-F238E27FC236}">
                <a16:creationId xmlns:a16="http://schemas.microsoft.com/office/drawing/2014/main" id="{38840922-E552-4901-81AD-E458DA6BF7FE}"/>
              </a:ext>
            </a:extLst>
          </p:cNvPr>
          <p:cNvSpPr>
            <a:spLocks noGrp="1"/>
          </p:cNvSpPr>
          <p:nvPr>
            <p:ph type="body" sz="quarter" idx="39" hasCustomPrompt="1"/>
          </p:nvPr>
        </p:nvSpPr>
        <p:spPr>
          <a:xfrm>
            <a:off x="1066800" y="1525143"/>
            <a:ext cx="10058400" cy="548640"/>
          </a:xfrm>
        </p:spPr>
        <p:txBody>
          <a:bodyPr>
            <a:noAutofit/>
          </a:bodyPr>
          <a:lstStyle>
            <a:lvl1pPr marL="0" indent="0" algn="ctr">
              <a:buNone/>
              <a:defRPr sz="2000">
                <a:solidFill>
                  <a:schemeClr val="bg1"/>
                </a:solidFill>
                <a:latin typeface="+mj-lt"/>
              </a:defRPr>
            </a:lvl1pPr>
            <a:lvl2pPr marL="457200" indent="0" algn="ctr">
              <a:buNone/>
              <a:defRPr sz="2400">
                <a:latin typeface="+mj-lt"/>
              </a:defRPr>
            </a:lvl2pPr>
            <a:lvl3pPr marL="914400" indent="0" algn="ctr">
              <a:buNone/>
              <a:defRPr sz="2400">
                <a:latin typeface="+mj-lt"/>
              </a:defRPr>
            </a:lvl3pPr>
            <a:lvl4pPr marL="1371600" indent="0" algn="ctr">
              <a:buNone/>
              <a:defRPr sz="2400">
                <a:latin typeface="+mj-lt"/>
              </a:defRPr>
            </a:lvl4pPr>
            <a:lvl5pPr marL="1828800" indent="0" algn="ctr">
              <a:buNone/>
              <a:defRPr sz="2400">
                <a:latin typeface="+mj-lt"/>
              </a:defRPr>
            </a:lvl5pPr>
          </a:lstStyle>
          <a:p>
            <a:pPr lvl="0"/>
            <a:r>
              <a:rPr lang="en-US" dirty="0"/>
              <a:t>Click to edit subtitle</a:t>
            </a:r>
          </a:p>
        </p:txBody>
      </p:sp>
      <p:sp>
        <p:nvSpPr>
          <p:cNvPr id="17" name="Date Placeholder 6">
            <a:extLst>
              <a:ext uri="{FF2B5EF4-FFF2-40B4-BE49-F238E27FC236}">
                <a16:creationId xmlns:a16="http://schemas.microsoft.com/office/drawing/2014/main" id="{5DC05003-DC7F-4DC2-9902-F09425302D88}"/>
              </a:ext>
            </a:extLst>
          </p:cNvPr>
          <p:cNvSpPr>
            <a:spLocks noGrp="1"/>
          </p:cNvSpPr>
          <p:nvPr>
            <p:ph type="dt" sz="half" idx="40"/>
          </p:nvPr>
        </p:nvSpPr>
        <p:spPr>
          <a:xfrm>
            <a:off x="838200" y="6356350"/>
            <a:ext cx="2743200" cy="365125"/>
          </a:xfrm>
        </p:spPr>
        <p:txBody>
          <a:bodyPr/>
          <a:lstStyle>
            <a:lvl1pPr>
              <a:defRPr>
                <a:solidFill>
                  <a:schemeClr val="bg1"/>
                </a:solidFill>
              </a:defRPr>
            </a:lvl1pPr>
          </a:lstStyle>
          <a:p>
            <a:r>
              <a:rPr lang="en-US" dirty="0"/>
              <a:t>7/14/20XX</a:t>
            </a:r>
          </a:p>
        </p:txBody>
      </p:sp>
      <p:sp>
        <p:nvSpPr>
          <p:cNvPr id="16" name="Text Placeholder 8">
            <a:extLst>
              <a:ext uri="{FF2B5EF4-FFF2-40B4-BE49-F238E27FC236}">
                <a16:creationId xmlns:a16="http://schemas.microsoft.com/office/drawing/2014/main" id="{7E5DD934-36C9-4200-9B07-20B7B5F9B9D3}"/>
              </a:ext>
            </a:extLst>
          </p:cNvPr>
          <p:cNvSpPr>
            <a:spLocks noGrp="1"/>
          </p:cNvSpPr>
          <p:nvPr>
            <p:ph type="body" sz="quarter" idx="41" hasCustomPrompt="1"/>
          </p:nvPr>
        </p:nvSpPr>
        <p:spPr>
          <a:xfrm>
            <a:off x="1444752" y="2697480"/>
            <a:ext cx="2926080" cy="2504064"/>
          </a:xfrm>
          <a:solidFill>
            <a:schemeClr val="bg1">
              <a:alpha val="90000"/>
            </a:schemeClr>
          </a:solidFill>
        </p:spPr>
        <p:txBody>
          <a:bodyPr tIns="502920">
            <a:noAutofit/>
          </a:bodyPr>
          <a:lstStyle>
            <a:lvl1pPr marL="0" indent="0" algn="ctr">
              <a:buFont typeface="Arial" panose="020B0604020202020204" pitchFamily="34" charset="0"/>
              <a:buNone/>
              <a:defRPr sz="1800" cap="all" baseline="0">
                <a:solidFill>
                  <a:schemeClr val="accent1"/>
                </a:solidFill>
                <a:latin typeface="+mj-lt"/>
              </a:defRPr>
            </a:lvl1pPr>
          </a:lstStyle>
          <a:p>
            <a:pPr lvl="0"/>
            <a:r>
              <a:rPr lang="en-US" dirty="0"/>
              <a:t>Bullet 2</a:t>
            </a:r>
            <a:endParaRPr lang="en-ZA" dirty="0"/>
          </a:p>
        </p:txBody>
      </p:sp>
      <p:sp>
        <p:nvSpPr>
          <p:cNvPr id="18" name="Text Placeholder 8">
            <a:extLst>
              <a:ext uri="{FF2B5EF4-FFF2-40B4-BE49-F238E27FC236}">
                <a16:creationId xmlns:a16="http://schemas.microsoft.com/office/drawing/2014/main" id="{6131369D-6688-434C-89C0-00892AA26C87}"/>
              </a:ext>
            </a:extLst>
          </p:cNvPr>
          <p:cNvSpPr>
            <a:spLocks noGrp="1"/>
          </p:cNvSpPr>
          <p:nvPr>
            <p:ph type="body" sz="quarter" idx="42" hasCustomPrompt="1"/>
          </p:nvPr>
        </p:nvSpPr>
        <p:spPr>
          <a:xfrm>
            <a:off x="4636008" y="2697587"/>
            <a:ext cx="2926080" cy="2505345"/>
          </a:xfrm>
          <a:solidFill>
            <a:schemeClr val="bg1">
              <a:alpha val="90000"/>
            </a:schemeClr>
          </a:solidFill>
        </p:spPr>
        <p:txBody>
          <a:bodyPr tIns="502920">
            <a:noAutofit/>
          </a:bodyPr>
          <a:lstStyle>
            <a:lvl1pPr marL="0" indent="0" algn="ctr">
              <a:buFont typeface="Arial" panose="020B0604020202020204" pitchFamily="34" charset="0"/>
              <a:buNone/>
              <a:defRPr sz="1800" cap="all" baseline="0">
                <a:solidFill>
                  <a:schemeClr val="accent1"/>
                </a:solidFill>
                <a:latin typeface="+mj-lt"/>
              </a:defRPr>
            </a:lvl1pPr>
          </a:lstStyle>
          <a:p>
            <a:pPr lvl="0"/>
            <a:r>
              <a:rPr lang="en-US" dirty="0"/>
              <a:t>Bullet 3</a:t>
            </a:r>
            <a:endParaRPr lang="en-ZA" dirty="0"/>
          </a:p>
        </p:txBody>
      </p:sp>
      <p:sp>
        <p:nvSpPr>
          <p:cNvPr id="19" name="Text Placeholder 8">
            <a:extLst>
              <a:ext uri="{FF2B5EF4-FFF2-40B4-BE49-F238E27FC236}">
                <a16:creationId xmlns:a16="http://schemas.microsoft.com/office/drawing/2014/main" id="{255864CA-BF08-4C2C-88EB-589BDFBE27B3}"/>
              </a:ext>
            </a:extLst>
          </p:cNvPr>
          <p:cNvSpPr>
            <a:spLocks noGrp="1"/>
          </p:cNvSpPr>
          <p:nvPr>
            <p:ph type="body" sz="quarter" idx="43" hasCustomPrompt="1"/>
          </p:nvPr>
        </p:nvSpPr>
        <p:spPr>
          <a:xfrm>
            <a:off x="7790688" y="2697587"/>
            <a:ext cx="2926080" cy="2505345"/>
          </a:xfrm>
          <a:solidFill>
            <a:schemeClr val="bg1">
              <a:alpha val="90000"/>
            </a:schemeClr>
          </a:solidFill>
        </p:spPr>
        <p:txBody>
          <a:bodyPr tIns="502920">
            <a:noAutofit/>
          </a:bodyPr>
          <a:lstStyle>
            <a:lvl1pPr marL="0" indent="0" algn="ctr">
              <a:buFont typeface="Arial" panose="020B0604020202020204" pitchFamily="34" charset="0"/>
              <a:buNone/>
              <a:defRPr sz="1800" cap="all" baseline="0">
                <a:solidFill>
                  <a:schemeClr val="accent1"/>
                </a:solidFill>
                <a:latin typeface="+mj-lt"/>
              </a:defRPr>
            </a:lvl1pPr>
          </a:lstStyle>
          <a:p>
            <a:pPr lvl="0"/>
            <a:r>
              <a:rPr lang="en-US" dirty="0"/>
              <a:t>Bullet 4</a:t>
            </a:r>
            <a:endParaRPr lang="en-ZA" dirty="0"/>
          </a:p>
        </p:txBody>
      </p:sp>
      <p:sp>
        <p:nvSpPr>
          <p:cNvPr id="29" name="Rectangle 28">
            <a:extLst>
              <a:ext uri="{FF2B5EF4-FFF2-40B4-BE49-F238E27FC236}">
                <a16:creationId xmlns:a16="http://schemas.microsoft.com/office/drawing/2014/main" id="{9B0287FA-646A-4E57-8C1A-1931B75F19B1}"/>
              </a:ext>
              <a:ext uri="{C183D7F6-B498-43B3-948B-1728B52AA6E4}">
                <adec:decorative xmlns:adec="http://schemas.microsoft.com/office/drawing/2017/decorative" val="1"/>
              </a:ext>
            </a:extLst>
          </p:cNvPr>
          <p:cNvSpPr/>
          <p:nvPr userDrawn="1"/>
        </p:nvSpPr>
        <p:spPr>
          <a:xfrm>
            <a:off x="4636008" y="2468880"/>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3ED43C36-F674-49C6-8542-3721B150B182}"/>
              </a:ext>
              <a:ext uri="{C183D7F6-B498-43B3-948B-1728B52AA6E4}">
                <adec:decorative xmlns:adec="http://schemas.microsoft.com/office/drawing/2017/decorative" val="1"/>
              </a:ext>
            </a:extLst>
          </p:cNvPr>
          <p:cNvSpPr/>
          <p:nvPr userDrawn="1"/>
        </p:nvSpPr>
        <p:spPr>
          <a:xfrm>
            <a:off x="7790688" y="2468880"/>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CCF3302-2960-44AC-A88C-4C281751163B}"/>
              </a:ext>
              <a:ext uri="{C183D7F6-B498-43B3-948B-1728B52AA6E4}">
                <adec:decorative xmlns:adec="http://schemas.microsoft.com/office/drawing/2017/decorative" val="1"/>
              </a:ext>
            </a:extLst>
          </p:cNvPr>
          <p:cNvSpPr/>
          <p:nvPr userDrawn="1"/>
        </p:nvSpPr>
        <p:spPr>
          <a:xfrm>
            <a:off x="1444752" y="2468880"/>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673352" y="3584448"/>
            <a:ext cx="2468880" cy="1371600"/>
          </a:xfrm>
        </p:spPr>
        <p:txBody>
          <a:bodyPr/>
          <a:lstStyle>
            <a:lvl1pPr marL="0" indent="0" algn="ctr">
              <a:lnSpc>
                <a:spcPts val="2200"/>
              </a:lnSpc>
              <a:spcBef>
                <a:spcPts val="0"/>
              </a:spcBef>
              <a:buNone/>
              <a:defRPr sz="1400">
                <a:solidFill>
                  <a:schemeClr val="tx1"/>
                </a:solidFill>
              </a:defRPr>
            </a:lvl1pPr>
          </a:lstStyle>
          <a:p>
            <a:pPr lvl="0"/>
            <a:r>
              <a:rPr lang="en-US" dirty="0"/>
              <a:t>Bullet Description</a:t>
            </a:r>
            <a:endParaRPr lang="en-ZA" dirty="0"/>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873775" y="3584448"/>
            <a:ext cx="2468880" cy="1371600"/>
          </a:xfrm>
        </p:spPr>
        <p:txBody>
          <a:bodyPr/>
          <a:lstStyle>
            <a:lvl1pPr marL="0" indent="0" algn="ctr">
              <a:lnSpc>
                <a:spcPts val="2200"/>
              </a:lnSpc>
              <a:spcBef>
                <a:spcPts val="0"/>
              </a:spcBef>
              <a:buNone/>
              <a:defRPr sz="1400">
                <a:solidFill>
                  <a:schemeClr val="tx1"/>
                </a:solidFill>
              </a:defRPr>
            </a:lvl1pPr>
          </a:lstStyle>
          <a:p>
            <a:pPr lvl="0"/>
            <a:r>
              <a:rPr lang="en-US" dirty="0"/>
              <a:t>Bullet Description</a:t>
            </a:r>
            <a:endParaRPr lang="en-ZA" dirty="0"/>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8019288" y="3584448"/>
            <a:ext cx="2468880" cy="1371600"/>
          </a:xfrm>
        </p:spPr>
        <p:txBody>
          <a:bodyPr/>
          <a:lstStyle>
            <a:lvl1pPr marL="0" indent="0" algn="ctr">
              <a:lnSpc>
                <a:spcPts val="2200"/>
              </a:lnSpc>
              <a:spcBef>
                <a:spcPts val="0"/>
              </a:spcBef>
              <a:buNone/>
              <a:defRPr sz="1400">
                <a:solidFill>
                  <a:schemeClr val="tx1"/>
                </a:solidFill>
              </a:defRPr>
            </a:lvl1pPr>
          </a:lstStyle>
          <a:p>
            <a:pPr lvl="0"/>
            <a:r>
              <a:rPr lang="en-US" dirty="0"/>
              <a:t>Bullet Description</a:t>
            </a:r>
            <a:endParaRPr lang="en-ZA" dirty="0"/>
          </a:p>
        </p:txBody>
      </p:sp>
    </p:spTree>
    <p:extLst>
      <p:ext uri="{BB962C8B-B14F-4D97-AF65-F5344CB8AC3E}">
        <p14:creationId xmlns:p14="http://schemas.microsoft.com/office/powerpoint/2010/main" val="309957838"/>
      </p:ext>
    </p:extLst>
  </p:cSld>
  <p:clrMapOvr>
    <a:masterClrMapping/>
  </p:clrMapOvr>
  <p:extLst>
    <p:ext uri="{DCECCB84-F9BA-43D5-87BE-67443E8EF086}">
      <p15:sldGuideLst xmlns:p15="http://schemas.microsoft.com/office/powerpoint/2012/main">
        <p15:guide id="1" orient="horz" pos="76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65000"/>
                    <a:lumOff val="3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65000"/>
                    <a:lumOff val="35000"/>
                  </a:schemeClr>
                </a:solidFill>
              </a:defRPr>
            </a:lvl1pPr>
          </a:lstStyle>
          <a:p>
            <a:fld id="{19B51A1E-902D-48AF-9020-955120F399B6}" type="slidenum">
              <a:rPr lang="en-ZA" smtClean="0"/>
              <a:pPr/>
              <a:t>‹#›</a:t>
            </a:fld>
            <a:endParaRPr lang="en-ZA" dirty="0"/>
          </a:p>
        </p:txBody>
      </p:sp>
      <p:sp>
        <p:nvSpPr>
          <p:cNvPr id="15" name="Text Placeholder 5">
            <a:extLst>
              <a:ext uri="{FF2B5EF4-FFF2-40B4-BE49-F238E27FC236}">
                <a16:creationId xmlns:a16="http://schemas.microsoft.com/office/drawing/2014/main" id="{5487709A-3CB5-4242-9D31-5DAC5D0494A9}"/>
              </a:ext>
            </a:extLst>
          </p:cNvPr>
          <p:cNvSpPr>
            <a:spLocks noGrp="1"/>
          </p:cNvSpPr>
          <p:nvPr>
            <p:ph type="body" sz="quarter" idx="12" hasCustomPrompt="1"/>
          </p:nvPr>
        </p:nvSpPr>
        <p:spPr>
          <a:xfrm>
            <a:off x="5109000" y="2130552"/>
            <a:ext cx="2011680" cy="274320"/>
          </a:xfrm>
        </p:spPr>
        <p:txBody>
          <a:bodyPr/>
          <a:lstStyle>
            <a:lvl1pPr marL="0" indent="0" algn="ctr">
              <a:buFont typeface="Arial" panose="020B0604020202020204" pitchFamily="34" charset="0"/>
              <a:buNone/>
              <a:defRPr sz="1400">
                <a:solidFill>
                  <a:schemeClr val="tx1"/>
                </a:solidFill>
                <a:latin typeface="+mj-lt"/>
              </a:defRPr>
            </a:lvl1pPr>
          </a:lstStyle>
          <a:p>
            <a:pPr lvl="0"/>
            <a:r>
              <a:rPr lang="en-US" dirty="0"/>
              <a:t>Quadrant Title</a:t>
            </a:r>
          </a:p>
        </p:txBody>
      </p:sp>
      <p:sp>
        <p:nvSpPr>
          <p:cNvPr id="16" name="Text Placeholder 5">
            <a:extLst>
              <a:ext uri="{FF2B5EF4-FFF2-40B4-BE49-F238E27FC236}">
                <a16:creationId xmlns:a16="http://schemas.microsoft.com/office/drawing/2014/main" id="{D81AA656-0DD9-4717-8FC2-4C8C03D0634D}"/>
              </a:ext>
            </a:extLst>
          </p:cNvPr>
          <p:cNvSpPr>
            <a:spLocks noGrp="1"/>
          </p:cNvSpPr>
          <p:nvPr>
            <p:ph type="body" sz="quarter" idx="13" hasCustomPrompt="1"/>
          </p:nvPr>
        </p:nvSpPr>
        <p:spPr>
          <a:xfrm>
            <a:off x="5109000" y="5184648"/>
            <a:ext cx="2011680" cy="274320"/>
          </a:xfrm>
        </p:spPr>
        <p:txBody>
          <a:bodyPr/>
          <a:lstStyle>
            <a:lvl1pPr marL="0" indent="0" algn="ctr">
              <a:buFont typeface="Arial" panose="020B0604020202020204" pitchFamily="34" charset="0"/>
              <a:buNone/>
              <a:defRPr sz="1400">
                <a:solidFill>
                  <a:schemeClr val="tx1"/>
                </a:solidFill>
                <a:latin typeface="+mj-lt"/>
              </a:defRPr>
            </a:lvl1pPr>
          </a:lstStyle>
          <a:p>
            <a:pPr lvl="0"/>
            <a:r>
              <a:rPr lang="en-US" dirty="0"/>
              <a:t>Quadrant Title</a:t>
            </a:r>
          </a:p>
        </p:txBody>
      </p:sp>
      <p:sp>
        <p:nvSpPr>
          <p:cNvPr id="17" name="Text Placeholder 5">
            <a:extLst>
              <a:ext uri="{FF2B5EF4-FFF2-40B4-BE49-F238E27FC236}">
                <a16:creationId xmlns:a16="http://schemas.microsoft.com/office/drawing/2014/main" id="{970652C9-A2DF-48D4-9530-B3F495F7A401}"/>
              </a:ext>
            </a:extLst>
          </p:cNvPr>
          <p:cNvSpPr>
            <a:spLocks noGrp="1"/>
          </p:cNvSpPr>
          <p:nvPr>
            <p:ph type="body" sz="quarter" idx="14" hasCustomPrompt="1"/>
          </p:nvPr>
        </p:nvSpPr>
        <p:spPr>
          <a:xfrm>
            <a:off x="841248" y="3273552"/>
            <a:ext cx="2011680" cy="274320"/>
          </a:xfrm>
        </p:spPr>
        <p:txBody>
          <a:bodyPr/>
          <a:lstStyle>
            <a:lvl1pPr marL="0" indent="0" algn="l">
              <a:buFont typeface="Arial" panose="020B0604020202020204" pitchFamily="34" charset="0"/>
              <a:buNone/>
              <a:defRPr sz="1400">
                <a:solidFill>
                  <a:schemeClr val="tx1"/>
                </a:solidFill>
                <a:latin typeface="+mj-lt"/>
              </a:defRPr>
            </a:lvl1pPr>
          </a:lstStyle>
          <a:p>
            <a:pPr lvl="0"/>
            <a:r>
              <a:rPr lang="en-US" dirty="0"/>
              <a:t>Quadrant Title</a:t>
            </a:r>
          </a:p>
        </p:txBody>
      </p:sp>
      <p:sp>
        <p:nvSpPr>
          <p:cNvPr id="18" name="Text Placeholder 5">
            <a:extLst>
              <a:ext uri="{FF2B5EF4-FFF2-40B4-BE49-F238E27FC236}">
                <a16:creationId xmlns:a16="http://schemas.microsoft.com/office/drawing/2014/main" id="{FBD279E7-C7DE-4501-9F36-BA9F05FFFF5C}"/>
              </a:ext>
            </a:extLst>
          </p:cNvPr>
          <p:cNvSpPr>
            <a:spLocks noGrp="1"/>
          </p:cNvSpPr>
          <p:nvPr>
            <p:ph type="body" sz="quarter" idx="15" hasCustomPrompt="1"/>
          </p:nvPr>
        </p:nvSpPr>
        <p:spPr>
          <a:xfrm>
            <a:off x="9345168" y="3273552"/>
            <a:ext cx="2011680" cy="274320"/>
          </a:xfrm>
        </p:spPr>
        <p:txBody>
          <a:bodyPr/>
          <a:lstStyle>
            <a:lvl1pPr marL="0" indent="0" algn="r">
              <a:buFont typeface="Arial" panose="020B0604020202020204" pitchFamily="34" charset="0"/>
              <a:buNone/>
              <a:defRPr sz="1400">
                <a:solidFill>
                  <a:schemeClr val="tx1"/>
                </a:solidFill>
                <a:latin typeface="+mj-lt"/>
              </a:defRPr>
            </a:lvl1pPr>
          </a:lstStyle>
          <a:p>
            <a:pPr lvl="0"/>
            <a:r>
              <a:rPr lang="en-US" dirty="0"/>
              <a:t>Quadrant Title</a:t>
            </a:r>
          </a:p>
        </p:txBody>
      </p:sp>
      <p:cxnSp>
        <p:nvCxnSpPr>
          <p:cNvPr id="19" name="Straight Connector 18">
            <a:extLst>
              <a:ext uri="{FF2B5EF4-FFF2-40B4-BE49-F238E27FC236}">
                <a16:creationId xmlns:a16="http://schemas.microsoft.com/office/drawing/2014/main" id="{514BA6D1-4FDE-40E9-9F24-4719889A55F7}"/>
              </a:ext>
            </a:extLst>
          </p:cNvPr>
          <p:cNvCxnSpPr>
            <a:cxnSpLocks/>
          </p:cNvCxnSpPr>
          <p:nvPr userDrawn="1"/>
        </p:nvCxnSpPr>
        <p:spPr>
          <a:xfrm>
            <a:off x="929640" y="3631616"/>
            <a:ext cx="10332720"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A3B553-82A9-403C-B8D4-D8C8A4A395B7}"/>
              </a:ext>
            </a:extLst>
          </p:cNvPr>
          <p:cNvCxnSpPr>
            <a:cxnSpLocks/>
          </p:cNvCxnSpPr>
          <p:nvPr userDrawn="1"/>
        </p:nvCxnSpPr>
        <p:spPr>
          <a:xfrm>
            <a:off x="6096000" y="2473690"/>
            <a:ext cx="0" cy="256032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Date Placeholder 4">
            <a:extLst>
              <a:ext uri="{FF2B5EF4-FFF2-40B4-BE49-F238E27FC236}">
                <a16:creationId xmlns:a16="http://schemas.microsoft.com/office/drawing/2014/main" id="{25C7676A-1D83-4D31-9C74-59C46F152534}"/>
              </a:ext>
            </a:extLst>
          </p:cNvPr>
          <p:cNvSpPr>
            <a:spLocks noGrp="1"/>
          </p:cNvSpPr>
          <p:nvPr>
            <p:ph type="dt" sz="half" idx="16"/>
          </p:nvPr>
        </p:nvSpPr>
        <p:spPr>
          <a:xfrm>
            <a:off x="838200" y="6356350"/>
            <a:ext cx="2743200" cy="365125"/>
          </a:xfrm>
        </p:spPr>
        <p:txBody>
          <a:bodyPr/>
          <a:lstStyle>
            <a:lvl1pPr>
              <a:defRPr>
                <a:solidFill>
                  <a:schemeClr val="tx1">
                    <a:lumMod val="65000"/>
                    <a:lumOff val="35000"/>
                  </a:schemeClr>
                </a:solidFill>
              </a:defRPr>
            </a:lvl1pPr>
          </a:lstStyle>
          <a:p>
            <a:r>
              <a:rPr lang="en-US" dirty="0"/>
              <a:t>7/14/20XX</a:t>
            </a:r>
          </a:p>
        </p:txBody>
      </p:sp>
    </p:spTree>
    <p:extLst>
      <p:ext uri="{BB962C8B-B14F-4D97-AF65-F5344CB8AC3E}">
        <p14:creationId xmlns:p14="http://schemas.microsoft.com/office/powerpoint/2010/main" val="487901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933902"/>
            <a:ext cx="5157787" cy="567697"/>
          </a:xfrm>
        </p:spPr>
        <p:txBody>
          <a:bodyPr anchor="b"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933902"/>
            <a:ext cx="5183188" cy="567697"/>
          </a:xfrm>
        </p:spPr>
        <p:txBody>
          <a:bodyPr anchor="b"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dirty="0"/>
              <a:t>7/14/20XX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dirty="0"/>
          </a:p>
        </p:txBody>
      </p:sp>
      <p:sp>
        <p:nvSpPr>
          <p:cNvPr id="11" name="Text Placeholder 10">
            <a:extLst>
              <a:ext uri="{FF2B5EF4-FFF2-40B4-BE49-F238E27FC236}">
                <a16:creationId xmlns:a16="http://schemas.microsoft.com/office/drawing/2014/main" id="{ADF6BB91-26DF-45B2-B1D3-508C39F349CD}"/>
              </a:ext>
            </a:extLst>
          </p:cNvPr>
          <p:cNvSpPr>
            <a:spLocks noGrp="1"/>
          </p:cNvSpPr>
          <p:nvPr>
            <p:ph type="body" sz="quarter" idx="13" hasCustomPrompt="1"/>
          </p:nvPr>
        </p:nvSpPr>
        <p:spPr>
          <a:xfrm>
            <a:off x="836613" y="1482296"/>
            <a:ext cx="8321040" cy="365125"/>
          </a:xfrm>
        </p:spPr>
        <p:txBody>
          <a:bodyPr>
            <a:noAutofit/>
          </a:bodyPr>
          <a:lstStyle>
            <a:lvl1pPr marL="0" indent="0">
              <a:buNone/>
              <a:defRPr sz="2000">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a:r>
              <a:rPr lang="en-US" dirty="0"/>
              <a:t>Click to edit subtitle</a:t>
            </a:r>
          </a:p>
        </p:txBody>
      </p:sp>
    </p:spTree>
    <p:extLst>
      <p:ext uri="{BB962C8B-B14F-4D97-AF65-F5344CB8AC3E}">
        <p14:creationId xmlns:p14="http://schemas.microsoft.com/office/powerpoint/2010/main" val="692630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solidFill>
              </a:defRPr>
            </a:lvl1pPr>
          </a:lstStyle>
          <a:p>
            <a:r>
              <a:rPr lang="en-US" dirty="0"/>
              <a:t>CLICK TO EDIT MASTER TITLE STYLE</a:t>
            </a:r>
            <a:endParaRPr lang="en-ZA"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65000"/>
                    <a:lumOff val="35000"/>
                  </a:schemeClr>
                </a:solidFill>
              </a:defRPr>
            </a:lvl1pPr>
          </a:lstStyle>
          <a:p>
            <a:r>
              <a:rPr lang="en-ZA" dirty="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65000"/>
                    <a:lumOff val="35000"/>
                  </a:schemeClr>
                </a:solidFill>
              </a:defRPr>
            </a:lvl1pPr>
          </a:lstStyle>
          <a:p>
            <a:fld id="{19B51A1E-902D-48AF-9020-955120F399B6}" type="slidenum">
              <a:rPr lang="en-ZA" smtClean="0"/>
              <a:pPr/>
              <a:t>‹#›</a:t>
            </a:fld>
            <a:endParaRPr lang="en-ZA" dirty="0"/>
          </a:p>
        </p:txBody>
      </p:sp>
      <p:sp>
        <p:nvSpPr>
          <p:cNvPr id="38" name="Text Placeholder 10">
            <a:extLst>
              <a:ext uri="{FF2B5EF4-FFF2-40B4-BE49-F238E27FC236}">
                <a16:creationId xmlns:a16="http://schemas.microsoft.com/office/drawing/2014/main" id="{51F6740D-79A8-4846-A90A-F1FF9BBDD00D}"/>
              </a:ext>
            </a:extLst>
          </p:cNvPr>
          <p:cNvSpPr>
            <a:spLocks noGrp="1"/>
          </p:cNvSpPr>
          <p:nvPr>
            <p:ph type="body" sz="quarter" idx="33" hasCustomPrompt="1"/>
          </p:nvPr>
        </p:nvSpPr>
        <p:spPr>
          <a:xfrm>
            <a:off x="914399" y="3422952"/>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a16="http://schemas.microsoft.com/office/drawing/2014/main" id="{93E06E79-FBB7-4594-8FC7-631D174541D7}"/>
              </a:ext>
            </a:extLst>
          </p:cNvPr>
          <p:cNvSpPr>
            <a:spLocks noGrp="1"/>
          </p:cNvSpPr>
          <p:nvPr>
            <p:ph type="body" sz="quarter" idx="34" hasCustomPrompt="1"/>
          </p:nvPr>
        </p:nvSpPr>
        <p:spPr>
          <a:xfrm>
            <a:off x="196596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a16="http://schemas.microsoft.com/office/drawing/2014/main" id="{5B6D7F47-7406-4B82-8180-F3AD59BC6561}"/>
              </a:ext>
            </a:extLst>
          </p:cNvPr>
          <p:cNvSpPr>
            <a:spLocks noGrp="1"/>
          </p:cNvSpPr>
          <p:nvPr>
            <p:ph type="body" sz="quarter" idx="35" hasCustomPrompt="1"/>
          </p:nvPr>
        </p:nvSpPr>
        <p:spPr>
          <a:xfrm>
            <a:off x="275388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a16="http://schemas.microsoft.com/office/drawing/2014/main" id="{5B79AE07-3E86-4374-9F86-8B70E8158AB1}"/>
              </a:ext>
            </a:extLst>
          </p:cNvPr>
          <p:cNvSpPr>
            <a:spLocks noGrp="1"/>
          </p:cNvSpPr>
          <p:nvPr>
            <p:ph type="body" sz="quarter" idx="36" hasCustomPrompt="1"/>
          </p:nvPr>
        </p:nvSpPr>
        <p:spPr>
          <a:xfrm>
            <a:off x="354180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a16="http://schemas.microsoft.com/office/drawing/2014/main" id="{C939686F-A239-4AFE-AF56-38497CCD7491}"/>
              </a:ext>
            </a:extLst>
          </p:cNvPr>
          <p:cNvSpPr>
            <a:spLocks noGrp="1"/>
          </p:cNvSpPr>
          <p:nvPr>
            <p:ph type="body" sz="quarter" idx="37" hasCustomPrompt="1"/>
          </p:nvPr>
        </p:nvSpPr>
        <p:spPr>
          <a:xfrm>
            <a:off x="432972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a16="http://schemas.microsoft.com/office/drawing/2014/main" id="{A634BB4E-B10D-4761-A0B8-EBC734EC96DD}"/>
              </a:ext>
            </a:extLst>
          </p:cNvPr>
          <p:cNvSpPr>
            <a:spLocks noGrp="1"/>
          </p:cNvSpPr>
          <p:nvPr>
            <p:ph type="body" sz="quarter" idx="38" hasCustomPrompt="1"/>
          </p:nvPr>
        </p:nvSpPr>
        <p:spPr>
          <a:xfrm>
            <a:off x="914400" y="4224228"/>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44" name="Text Placeholder 10">
            <a:extLst>
              <a:ext uri="{FF2B5EF4-FFF2-40B4-BE49-F238E27FC236}">
                <a16:creationId xmlns:a16="http://schemas.microsoft.com/office/drawing/2014/main" id="{869255BD-A63E-4BFC-9D2A-E5EABC1DCD81}"/>
              </a:ext>
            </a:extLst>
          </p:cNvPr>
          <p:cNvSpPr>
            <a:spLocks noGrp="1"/>
          </p:cNvSpPr>
          <p:nvPr>
            <p:ph type="body" sz="quarter" idx="39" hasCustomPrompt="1"/>
          </p:nvPr>
        </p:nvSpPr>
        <p:spPr>
          <a:xfrm>
            <a:off x="511764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a16="http://schemas.microsoft.com/office/drawing/2014/main" id="{31C27FFA-6FA2-4F90-9543-8AE7E5B90E48}"/>
              </a:ext>
            </a:extLst>
          </p:cNvPr>
          <p:cNvSpPr>
            <a:spLocks noGrp="1"/>
          </p:cNvSpPr>
          <p:nvPr>
            <p:ph type="body" sz="quarter" idx="40" hasCustomPrompt="1"/>
          </p:nvPr>
        </p:nvSpPr>
        <p:spPr>
          <a:xfrm>
            <a:off x="590556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a16="http://schemas.microsoft.com/office/drawing/2014/main" id="{DAA9F46A-F074-488E-91DA-AAC5D23406E1}"/>
              </a:ext>
            </a:extLst>
          </p:cNvPr>
          <p:cNvSpPr>
            <a:spLocks noGrp="1"/>
          </p:cNvSpPr>
          <p:nvPr>
            <p:ph type="body" sz="quarter" idx="41" hasCustomPrompt="1"/>
          </p:nvPr>
        </p:nvSpPr>
        <p:spPr>
          <a:xfrm>
            <a:off x="669348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a16="http://schemas.microsoft.com/office/drawing/2014/main" id="{24F6FE0C-DA66-4BE4-B1CB-AE552497A035}"/>
              </a:ext>
            </a:extLst>
          </p:cNvPr>
          <p:cNvSpPr>
            <a:spLocks noGrp="1"/>
          </p:cNvSpPr>
          <p:nvPr>
            <p:ph type="body" sz="quarter" idx="42" hasCustomPrompt="1"/>
          </p:nvPr>
        </p:nvSpPr>
        <p:spPr>
          <a:xfrm>
            <a:off x="905724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a16="http://schemas.microsoft.com/office/drawing/2014/main" id="{E02CB3CF-9E17-4C7C-913F-21EFADB96CBD}"/>
              </a:ext>
            </a:extLst>
          </p:cNvPr>
          <p:cNvSpPr>
            <a:spLocks noGrp="1"/>
          </p:cNvSpPr>
          <p:nvPr>
            <p:ph type="body" sz="quarter" idx="43" hasCustomPrompt="1"/>
          </p:nvPr>
        </p:nvSpPr>
        <p:spPr>
          <a:xfrm>
            <a:off x="748140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a16="http://schemas.microsoft.com/office/drawing/2014/main" id="{D3AC456D-7AB5-4BB9-8F76-B607929996B1}"/>
              </a:ext>
            </a:extLst>
          </p:cNvPr>
          <p:cNvSpPr>
            <a:spLocks noGrp="1"/>
          </p:cNvSpPr>
          <p:nvPr>
            <p:ph type="body" sz="quarter" idx="44" hasCustomPrompt="1"/>
          </p:nvPr>
        </p:nvSpPr>
        <p:spPr>
          <a:xfrm>
            <a:off x="826932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a16="http://schemas.microsoft.com/office/drawing/2014/main" id="{C5E41A6A-28FF-4A75-BA52-2FA05EE92EC7}"/>
              </a:ext>
            </a:extLst>
          </p:cNvPr>
          <p:cNvSpPr>
            <a:spLocks noGrp="1"/>
          </p:cNvSpPr>
          <p:nvPr>
            <p:ph type="body" sz="quarter" idx="45" hasCustomPrompt="1"/>
          </p:nvPr>
        </p:nvSpPr>
        <p:spPr>
          <a:xfrm>
            <a:off x="9845160"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a16="http://schemas.microsoft.com/office/drawing/2014/main" id="{7A1FCD8B-8332-4362-80BA-3DBB4442605C}"/>
              </a:ext>
            </a:extLst>
          </p:cNvPr>
          <p:cNvSpPr>
            <a:spLocks noGrp="1"/>
          </p:cNvSpPr>
          <p:nvPr>
            <p:ph type="body" sz="quarter" idx="46" hasCustomPrompt="1"/>
          </p:nvPr>
        </p:nvSpPr>
        <p:spPr>
          <a:xfrm>
            <a:off x="10633085" y="35703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2" name="Text Placeholder 10">
            <a:extLst>
              <a:ext uri="{FF2B5EF4-FFF2-40B4-BE49-F238E27FC236}">
                <a16:creationId xmlns:a16="http://schemas.microsoft.com/office/drawing/2014/main" id="{F2B53D10-BB76-4138-AAB8-844DCD895BDE}"/>
              </a:ext>
            </a:extLst>
          </p:cNvPr>
          <p:cNvSpPr>
            <a:spLocks noGrp="1"/>
          </p:cNvSpPr>
          <p:nvPr>
            <p:ph type="body" sz="quarter" idx="47" hasCustomPrompt="1"/>
          </p:nvPr>
        </p:nvSpPr>
        <p:spPr>
          <a:xfrm>
            <a:off x="1969915"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a16="http://schemas.microsoft.com/office/drawing/2014/main" id="{A14739AB-36C4-4467-BA10-CEA1DF2894EF}"/>
              </a:ext>
            </a:extLst>
          </p:cNvPr>
          <p:cNvSpPr>
            <a:spLocks noGrp="1"/>
          </p:cNvSpPr>
          <p:nvPr>
            <p:ph type="body" sz="quarter" idx="48" hasCustomPrompt="1"/>
          </p:nvPr>
        </p:nvSpPr>
        <p:spPr>
          <a:xfrm>
            <a:off x="2757602"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a16="http://schemas.microsoft.com/office/drawing/2014/main" id="{024E2A82-D649-44D9-BAA0-65A603E113BB}"/>
              </a:ext>
            </a:extLst>
          </p:cNvPr>
          <p:cNvSpPr>
            <a:spLocks noGrp="1"/>
          </p:cNvSpPr>
          <p:nvPr>
            <p:ph type="body" sz="quarter" idx="49" hasCustomPrompt="1"/>
          </p:nvPr>
        </p:nvSpPr>
        <p:spPr>
          <a:xfrm>
            <a:off x="3545289"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a16="http://schemas.microsoft.com/office/drawing/2014/main" id="{5E9DBCF1-3DA9-4975-9B75-DEFC550B69C1}"/>
              </a:ext>
            </a:extLst>
          </p:cNvPr>
          <p:cNvSpPr>
            <a:spLocks noGrp="1"/>
          </p:cNvSpPr>
          <p:nvPr>
            <p:ph type="body" sz="quarter" idx="50" hasCustomPrompt="1"/>
          </p:nvPr>
        </p:nvSpPr>
        <p:spPr>
          <a:xfrm>
            <a:off x="4332976"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a16="http://schemas.microsoft.com/office/drawing/2014/main" id="{CD04D2E9-E8EB-43F6-9734-AE8BEED8D892}"/>
              </a:ext>
            </a:extLst>
          </p:cNvPr>
          <p:cNvSpPr>
            <a:spLocks noGrp="1"/>
          </p:cNvSpPr>
          <p:nvPr>
            <p:ph type="body" sz="quarter" idx="51" hasCustomPrompt="1"/>
          </p:nvPr>
        </p:nvSpPr>
        <p:spPr>
          <a:xfrm>
            <a:off x="5120663"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a16="http://schemas.microsoft.com/office/drawing/2014/main" id="{DCAF80E4-457C-461E-9E59-6EA9934B8F5F}"/>
              </a:ext>
            </a:extLst>
          </p:cNvPr>
          <p:cNvSpPr>
            <a:spLocks noGrp="1"/>
          </p:cNvSpPr>
          <p:nvPr>
            <p:ph type="body" sz="quarter" idx="52" hasCustomPrompt="1"/>
          </p:nvPr>
        </p:nvSpPr>
        <p:spPr>
          <a:xfrm>
            <a:off x="5908350"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a16="http://schemas.microsoft.com/office/drawing/2014/main" id="{8A2813EA-E62D-4E2E-A97F-38974F23C88E}"/>
              </a:ext>
            </a:extLst>
          </p:cNvPr>
          <p:cNvSpPr>
            <a:spLocks noGrp="1"/>
          </p:cNvSpPr>
          <p:nvPr>
            <p:ph type="body" sz="quarter" idx="53" hasCustomPrompt="1"/>
          </p:nvPr>
        </p:nvSpPr>
        <p:spPr>
          <a:xfrm>
            <a:off x="6696037"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a16="http://schemas.microsoft.com/office/drawing/2014/main" id="{0A4E7225-8A60-45A3-ACE7-2D6D1EA3306D}"/>
              </a:ext>
            </a:extLst>
          </p:cNvPr>
          <p:cNvSpPr>
            <a:spLocks noGrp="1"/>
          </p:cNvSpPr>
          <p:nvPr>
            <p:ph type="body" sz="quarter" idx="54" hasCustomPrompt="1"/>
          </p:nvPr>
        </p:nvSpPr>
        <p:spPr>
          <a:xfrm>
            <a:off x="9059098"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a16="http://schemas.microsoft.com/office/drawing/2014/main" id="{FD6DF9FE-80AE-43C3-B35A-B0B773A636E5}"/>
              </a:ext>
            </a:extLst>
          </p:cNvPr>
          <p:cNvSpPr>
            <a:spLocks noGrp="1"/>
          </p:cNvSpPr>
          <p:nvPr>
            <p:ph type="body" sz="quarter" idx="55" hasCustomPrompt="1"/>
          </p:nvPr>
        </p:nvSpPr>
        <p:spPr>
          <a:xfrm>
            <a:off x="7483724"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a16="http://schemas.microsoft.com/office/drawing/2014/main" id="{725DE269-1E5D-4437-B997-CCFE8800082F}"/>
              </a:ext>
            </a:extLst>
          </p:cNvPr>
          <p:cNvSpPr>
            <a:spLocks noGrp="1"/>
          </p:cNvSpPr>
          <p:nvPr>
            <p:ph type="body" sz="quarter" idx="56" hasCustomPrompt="1"/>
          </p:nvPr>
        </p:nvSpPr>
        <p:spPr>
          <a:xfrm>
            <a:off x="8271411"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a16="http://schemas.microsoft.com/office/drawing/2014/main" id="{EAE25BBD-7B98-417B-B9FC-B2DF70FAFDC0}"/>
              </a:ext>
            </a:extLst>
          </p:cNvPr>
          <p:cNvSpPr>
            <a:spLocks noGrp="1"/>
          </p:cNvSpPr>
          <p:nvPr>
            <p:ph type="body" sz="quarter" idx="57" hasCustomPrompt="1"/>
          </p:nvPr>
        </p:nvSpPr>
        <p:spPr>
          <a:xfrm>
            <a:off x="9846785"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a16="http://schemas.microsoft.com/office/drawing/2014/main" id="{0A4DF189-5583-4731-8F70-2578793E0244}"/>
              </a:ext>
            </a:extLst>
          </p:cNvPr>
          <p:cNvSpPr>
            <a:spLocks noGrp="1"/>
          </p:cNvSpPr>
          <p:nvPr>
            <p:ph type="body" sz="quarter" idx="58" hasCustomPrompt="1"/>
          </p:nvPr>
        </p:nvSpPr>
        <p:spPr>
          <a:xfrm>
            <a:off x="10634472" y="4357456"/>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5" name="Text Placeholder 3">
            <a:extLst>
              <a:ext uri="{FF2B5EF4-FFF2-40B4-BE49-F238E27FC236}">
                <a16:creationId xmlns:a16="http://schemas.microsoft.com/office/drawing/2014/main" id="{06405A2E-994F-49B5-ABCB-1CA1FCEB08C7}"/>
              </a:ext>
            </a:extLst>
          </p:cNvPr>
          <p:cNvSpPr>
            <a:spLocks noGrp="1"/>
          </p:cNvSpPr>
          <p:nvPr>
            <p:ph type="body" sz="quarter" idx="59" hasCustomPrompt="1"/>
          </p:nvPr>
        </p:nvSpPr>
        <p:spPr>
          <a:xfrm>
            <a:off x="5360987" y="2055840"/>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67" name="Date Placeholder 4">
            <a:extLst>
              <a:ext uri="{FF2B5EF4-FFF2-40B4-BE49-F238E27FC236}">
                <a16:creationId xmlns:a16="http://schemas.microsoft.com/office/drawing/2014/main" id="{33000A7A-B075-4FF0-8FCA-89256A1A66C8}"/>
              </a:ext>
            </a:extLst>
          </p:cNvPr>
          <p:cNvSpPr>
            <a:spLocks noGrp="1"/>
          </p:cNvSpPr>
          <p:nvPr>
            <p:ph type="dt" sz="half" idx="61"/>
          </p:nvPr>
        </p:nvSpPr>
        <p:spPr>
          <a:xfrm>
            <a:off x="838200" y="6356350"/>
            <a:ext cx="2743200" cy="365125"/>
          </a:xfrm>
        </p:spPr>
        <p:txBody>
          <a:bodyPr/>
          <a:lstStyle>
            <a:lvl1pPr>
              <a:defRPr>
                <a:solidFill>
                  <a:schemeClr val="tx1">
                    <a:lumMod val="65000"/>
                    <a:lumOff val="35000"/>
                  </a:schemeClr>
                </a:solidFill>
              </a:defRPr>
            </a:lvl1pPr>
          </a:lstStyle>
          <a:p>
            <a:r>
              <a:rPr lang="en-US" dirty="0"/>
              <a:t>7/14/20XX</a:t>
            </a:r>
          </a:p>
        </p:txBody>
      </p:sp>
      <p:sp>
        <p:nvSpPr>
          <p:cNvPr id="3" name="Rectangle 2">
            <a:extLst>
              <a:ext uri="{FF2B5EF4-FFF2-40B4-BE49-F238E27FC236}">
                <a16:creationId xmlns:a16="http://schemas.microsoft.com/office/drawing/2014/main" id="{57AB03C7-C423-4EA2-AC0C-C153413E216C}"/>
              </a:ext>
            </a:extLst>
          </p:cNvPr>
          <p:cNvSpPr/>
          <p:nvPr userDrawn="1"/>
        </p:nvSpPr>
        <p:spPr>
          <a:xfrm>
            <a:off x="929640" y="3943857"/>
            <a:ext cx="1033272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0281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365760"/>
            <a:ext cx="10515600" cy="1325563"/>
          </a:xfrm>
        </p:spPr>
        <p:txBody>
          <a:bodyPr/>
          <a:lstStyle>
            <a:lvl1pPr>
              <a:defRPr>
                <a:solidFill>
                  <a:schemeClr val="tx1"/>
                </a:solidFill>
              </a:defRPr>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35702293"/>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4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dirty="0"/>
              <a:t>7/14/20XX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dirty="0"/>
          </a:p>
        </p:txBody>
      </p:sp>
      <p:sp>
        <p:nvSpPr>
          <p:cNvPr id="28" name="Picture Placeholder 27">
            <a:extLst>
              <a:ext uri="{FF2B5EF4-FFF2-40B4-BE49-F238E27FC236}">
                <a16:creationId xmlns:a16="http://schemas.microsoft.com/office/drawing/2014/main" id="{8A4789F7-47F3-492F-8AE6-209A1044F3DD}"/>
              </a:ext>
            </a:extLst>
          </p:cNvPr>
          <p:cNvSpPr>
            <a:spLocks noGrp="1"/>
          </p:cNvSpPr>
          <p:nvPr>
            <p:ph type="pic" sz="quarter" idx="13"/>
          </p:nvPr>
        </p:nvSpPr>
        <p:spPr>
          <a:xfrm>
            <a:off x="914400" y="2047876"/>
            <a:ext cx="2103120" cy="2913793"/>
          </a:xfrm>
          <a:custGeom>
            <a:avLst/>
            <a:gdLst>
              <a:gd name="connsiteX0" fmla="*/ 0 w 2103120"/>
              <a:gd name="connsiteY0" fmla="*/ 0 h 2913793"/>
              <a:gd name="connsiteX1" fmla="*/ 2103120 w 2103120"/>
              <a:gd name="connsiteY1" fmla="*/ 0 h 2913793"/>
              <a:gd name="connsiteX2" fmla="*/ 2103120 w 2103120"/>
              <a:gd name="connsiteY2" fmla="*/ 2913793 h 2913793"/>
              <a:gd name="connsiteX3" fmla="*/ 0 w 2103120"/>
              <a:gd name="connsiteY3" fmla="*/ 2913793 h 2913793"/>
            </a:gdLst>
            <a:ahLst/>
            <a:cxnLst>
              <a:cxn ang="0">
                <a:pos x="connsiteX0" y="connsiteY0"/>
              </a:cxn>
              <a:cxn ang="0">
                <a:pos x="connsiteX1" y="connsiteY1"/>
              </a:cxn>
              <a:cxn ang="0">
                <a:pos x="connsiteX2" y="connsiteY2"/>
              </a:cxn>
              <a:cxn ang="0">
                <a:pos x="connsiteX3" y="connsiteY3"/>
              </a:cxn>
            </a:cxnLst>
            <a:rect l="l" t="t" r="r" b="b"/>
            <a:pathLst>
              <a:path w="2103120" h="2913793">
                <a:moveTo>
                  <a:pt x="0" y="0"/>
                </a:moveTo>
                <a:lnTo>
                  <a:pt x="2103120" y="0"/>
                </a:lnTo>
                <a:lnTo>
                  <a:pt x="2103120" y="2913793"/>
                </a:lnTo>
                <a:lnTo>
                  <a:pt x="0" y="2913793"/>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9" name="Text Placeholder 8">
            <a:extLst>
              <a:ext uri="{FF2B5EF4-FFF2-40B4-BE49-F238E27FC236}">
                <a16:creationId xmlns:a16="http://schemas.microsoft.com/office/drawing/2014/main" id="{51E566A4-E145-4128-B0EB-DEE6D486BE8A}"/>
              </a:ext>
            </a:extLst>
          </p:cNvPr>
          <p:cNvSpPr>
            <a:spLocks noGrp="1"/>
          </p:cNvSpPr>
          <p:nvPr>
            <p:ph type="body" sz="quarter" idx="14" hasCustomPrompt="1"/>
          </p:nvPr>
        </p:nvSpPr>
        <p:spPr>
          <a:xfrm>
            <a:off x="911352" y="5257800"/>
            <a:ext cx="2103120" cy="27432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1" name="Text Placeholder 10">
            <a:extLst>
              <a:ext uri="{FF2B5EF4-FFF2-40B4-BE49-F238E27FC236}">
                <a16:creationId xmlns:a16="http://schemas.microsoft.com/office/drawing/2014/main" id="{0B143611-92A8-4EFD-9C6A-0D18F4DE154D}"/>
              </a:ext>
            </a:extLst>
          </p:cNvPr>
          <p:cNvSpPr>
            <a:spLocks noGrp="1"/>
          </p:cNvSpPr>
          <p:nvPr>
            <p:ph type="body" sz="quarter" idx="15" hasCustomPrompt="1"/>
          </p:nvPr>
        </p:nvSpPr>
        <p:spPr>
          <a:xfrm>
            <a:off x="911352" y="5551170"/>
            <a:ext cx="2103120" cy="36576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27" name="Picture Placeholder 26">
            <a:extLst>
              <a:ext uri="{FF2B5EF4-FFF2-40B4-BE49-F238E27FC236}">
                <a16:creationId xmlns:a16="http://schemas.microsoft.com/office/drawing/2014/main" id="{25A9EE92-C505-4777-B442-72C5A0BDCBF7}"/>
              </a:ext>
            </a:extLst>
          </p:cNvPr>
          <p:cNvSpPr>
            <a:spLocks noGrp="1"/>
          </p:cNvSpPr>
          <p:nvPr>
            <p:ph type="pic" sz="quarter" idx="16"/>
          </p:nvPr>
        </p:nvSpPr>
        <p:spPr>
          <a:xfrm>
            <a:off x="366776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3017520 h 3017520"/>
              <a:gd name="connsiteX3" fmla="*/ 2102104 w 2103120"/>
              <a:gd name="connsiteY3" fmla="*/ 3017520 h 3017520"/>
              <a:gd name="connsiteX4" fmla="*/ 2102104 w 2103120"/>
              <a:gd name="connsiteY4" fmla="*/ 2910625 h 3017520"/>
              <a:gd name="connsiteX5" fmla="*/ 0 w 2103120"/>
              <a:gd name="connsiteY5" fmla="*/ 2910625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3017520"/>
                </a:lnTo>
                <a:lnTo>
                  <a:pt x="2102104" y="3017520"/>
                </a:lnTo>
                <a:lnTo>
                  <a:pt x="2102104" y="2910625"/>
                </a:lnTo>
                <a:lnTo>
                  <a:pt x="0" y="2910625"/>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13" name="Text Placeholder 8">
            <a:extLst>
              <a:ext uri="{FF2B5EF4-FFF2-40B4-BE49-F238E27FC236}">
                <a16:creationId xmlns:a16="http://schemas.microsoft.com/office/drawing/2014/main" id="{0224436F-4BCF-481B-B0A9-C4AE888185BE}"/>
              </a:ext>
            </a:extLst>
          </p:cNvPr>
          <p:cNvSpPr>
            <a:spLocks noGrp="1"/>
          </p:cNvSpPr>
          <p:nvPr>
            <p:ph type="body" sz="quarter" idx="17" hasCustomPrompt="1"/>
          </p:nvPr>
        </p:nvSpPr>
        <p:spPr>
          <a:xfrm>
            <a:off x="3666744" y="5257800"/>
            <a:ext cx="2103120" cy="27432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0">
            <a:extLst>
              <a:ext uri="{FF2B5EF4-FFF2-40B4-BE49-F238E27FC236}">
                <a16:creationId xmlns:a16="http://schemas.microsoft.com/office/drawing/2014/main" id="{CE81F848-2A43-484F-8AB0-8E45A1507945}"/>
              </a:ext>
            </a:extLst>
          </p:cNvPr>
          <p:cNvSpPr>
            <a:spLocks noGrp="1"/>
          </p:cNvSpPr>
          <p:nvPr>
            <p:ph type="body" sz="quarter" idx="18" hasCustomPrompt="1"/>
          </p:nvPr>
        </p:nvSpPr>
        <p:spPr>
          <a:xfrm>
            <a:off x="3666744" y="5551170"/>
            <a:ext cx="2103120" cy="36576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26" name="Picture Placeholder 25">
            <a:extLst>
              <a:ext uri="{FF2B5EF4-FFF2-40B4-BE49-F238E27FC236}">
                <a16:creationId xmlns:a16="http://schemas.microsoft.com/office/drawing/2014/main" id="{B98E2731-9AE8-4D4E-969E-814287EE84AB}"/>
              </a:ext>
            </a:extLst>
          </p:cNvPr>
          <p:cNvSpPr>
            <a:spLocks noGrp="1"/>
          </p:cNvSpPr>
          <p:nvPr>
            <p:ph type="pic" sz="quarter" idx="19"/>
          </p:nvPr>
        </p:nvSpPr>
        <p:spPr>
          <a:xfrm>
            <a:off x="642112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3017520 h 3017520"/>
              <a:gd name="connsiteX3" fmla="*/ 2100725 w 2103120"/>
              <a:gd name="connsiteY3" fmla="*/ 3017520 h 3017520"/>
              <a:gd name="connsiteX4" fmla="*/ 2100725 w 2103120"/>
              <a:gd name="connsiteY4" fmla="*/ 2910625 h 3017520"/>
              <a:gd name="connsiteX5" fmla="*/ 0 w 2103120"/>
              <a:gd name="connsiteY5" fmla="*/ 2910625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3017520"/>
                </a:lnTo>
                <a:lnTo>
                  <a:pt x="2100725" y="3017520"/>
                </a:lnTo>
                <a:lnTo>
                  <a:pt x="2100725" y="2910625"/>
                </a:lnTo>
                <a:lnTo>
                  <a:pt x="0" y="2910625"/>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16" name="Text Placeholder 8">
            <a:extLst>
              <a:ext uri="{FF2B5EF4-FFF2-40B4-BE49-F238E27FC236}">
                <a16:creationId xmlns:a16="http://schemas.microsoft.com/office/drawing/2014/main" id="{AB0DA7E8-8D66-4F86-86F2-604044642B80}"/>
              </a:ext>
            </a:extLst>
          </p:cNvPr>
          <p:cNvSpPr>
            <a:spLocks noGrp="1"/>
          </p:cNvSpPr>
          <p:nvPr>
            <p:ph type="body" sz="quarter" idx="20" hasCustomPrompt="1"/>
          </p:nvPr>
        </p:nvSpPr>
        <p:spPr>
          <a:xfrm>
            <a:off x="6419088" y="5257800"/>
            <a:ext cx="2103120" cy="27432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7" name="Text Placeholder 10">
            <a:extLst>
              <a:ext uri="{FF2B5EF4-FFF2-40B4-BE49-F238E27FC236}">
                <a16:creationId xmlns:a16="http://schemas.microsoft.com/office/drawing/2014/main" id="{3DC8F7DC-7D79-452D-89D4-DC0155C96864}"/>
              </a:ext>
            </a:extLst>
          </p:cNvPr>
          <p:cNvSpPr>
            <a:spLocks noGrp="1"/>
          </p:cNvSpPr>
          <p:nvPr>
            <p:ph type="body" sz="quarter" idx="21" hasCustomPrompt="1"/>
          </p:nvPr>
        </p:nvSpPr>
        <p:spPr>
          <a:xfrm>
            <a:off x="6419088" y="5551170"/>
            <a:ext cx="2103120" cy="36576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25" name="Picture Placeholder 24">
            <a:extLst>
              <a:ext uri="{FF2B5EF4-FFF2-40B4-BE49-F238E27FC236}">
                <a16:creationId xmlns:a16="http://schemas.microsoft.com/office/drawing/2014/main" id="{ACF06764-EDD6-4592-AF7B-7BF92AF387F7}"/>
              </a:ext>
            </a:extLst>
          </p:cNvPr>
          <p:cNvSpPr>
            <a:spLocks noGrp="1"/>
          </p:cNvSpPr>
          <p:nvPr>
            <p:ph type="pic" sz="quarter" idx="22"/>
          </p:nvPr>
        </p:nvSpPr>
        <p:spPr>
          <a:xfrm>
            <a:off x="917448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2910625 h 3017520"/>
              <a:gd name="connsiteX3" fmla="*/ 2268 w 2103120"/>
              <a:gd name="connsiteY3" fmla="*/ 2910625 h 3017520"/>
              <a:gd name="connsiteX4" fmla="*/ 2268 w 2103120"/>
              <a:gd name="connsiteY4" fmla="*/ 3017520 h 3017520"/>
              <a:gd name="connsiteX5" fmla="*/ 0 w 2103120"/>
              <a:gd name="connsiteY5" fmla="*/ 301752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2910625"/>
                </a:lnTo>
                <a:lnTo>
                  <a:pt x="2268" y="2910625"/>
                </a:lnTo>
                <a:lnTo>
                  <a:pt x="2268" y="3017520"/>
                </a:lnTo>
                <a:lnTo>
                  <a:pt x="0" y="301752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19" name="Text Placeholder 8">
            <a:extLst>
              <a:ext uri="{FF2B5EF4-FFF2-40B4-BE49-F238E27FC236}">
                <a16:creationId xmlns:a16="http://schemas.microsoft.com/office/drawing/2014/main" id="{0810DF3C-ABDE-477A-AAF0-72B27ED17495}"/>
              </a:ext>
            </a:extLst>
          </p:cNvPr>
          <p:cNvSpPr>
            <a:spLocks noGrp="1"/>
          </p:cNvSpPr>
          <p:nvPr>
            <p:ph type="body" sz="quarter" idx="23" hasCustomPrompt="1"/>
          </p:nvPr>
        </p:nvSpPr>
        <p:spPr>
          <a:xfrm>
            <a:off x="9171432" y="5257800"/>
            <a:ext cx="2103120" cy="27432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0">
            <a:extLst>
              <a:ext uri="{FF2B5EF4-FFF2-40B4-BE49-F238E27FC236}">
                <a16:creationId xmlns:a16="http://schemas.microsoft.com/office/drawing/2014/main" id="{EBB0D63B-5F58-422A-A566-A7DE54E85F3B}"/>
              </a:ext>
            </a:extLst>
          </p:cNvPr>
          <p:cNvSpPr>
            <a:spLocks noGrp="1"/>
          </p:cNvSpPr>
          <p:nvPr>
            <p:ph type="body" sz="quarter" idx="24" hasCustomPrompt="1"/>
          </p:nvPr>
        </p:nvSpPr>
        <p:spPr>
          <a:xfrm>
            <a:off x="9171432" y="5551170"/>
            <a:ext cx="2103120" cy="36576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29" name="Rectangle 28">
            <a:extLst>
              <a:ext uri="{FF2B5EF4-FFF2-40B4-BE49-F238E27FC236}">
                <a16:creationId xmlns:a16="http://schemas.microsoft.com/office/drawing/2014/main" id="{EBFF9948-88DC-4F9B-ADAB-743B4534E394}"/>
              </a:ext>
              <a:ext uri="{C183D7F6-B498-43B3-948B-1728B52AA6E4}">
                <adec:decorative xmlns:adec="http://schemas.microsoft.com/office/drawing/2017/decorative" val="1"/>
              </a:ext>
            </a:extLst>
          </p:cNvPr>
          <p:cNvSpPr/>
          <p:nvPr userDrawn="1"/>
        </p:nvSpPr>
        <p:spPr>
          <a:xfrm>
            <a:off x="914400" y="496166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4AB8730-C1E9-4C39-AD6B-791ECCB2A856}"/>
              </a:ext>
              <a:ext uri="{C183D7F6-B498-43B3-948B-1728B52AA6E4}">
                <adec:decorative xmlns:adec="http://schemas.microsoft.com/office/drawing/2017/decorative" val="1"/>
              </a:ext>
            </a:extLst>
          </p:cNvPr>
          <p:cNvSpPr/>
          <p:nvPr userDrawn="1"/>
        </p:nvSpPr>
        <p:spPr>
          <a:xfrm>
            <a:off x="3666744" y="4958500"/>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D0B1428-A83E-4197-AB02-D6F4EE2027A3}"/>
              </a:ext>
              <a:ext uri="{C183D7F6-B498-43B3-948B-1728B52AA6E4}">
                <adec:decorative xmlns:adec="http://schemas.microsoft.com/office/drawing/2017/decorative" val="1"/>
              </a:ext>
            </a:extLst>
          </p:cNvPr>
          <p:cNvSpPr/>
          <p:nvPr userDrawn="1"/>
        </p:nvSpPr>
        <p:spPr>
          <a:xfrm>
            <a:off x="6418725" y="4958500"/>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4BAF707-3808-4238-963B-95584798BE51}"/>
              </a:ext>
              <a:ext uri="{C183D7F6-B498-43B3-948B-1728B52AA6E4}">
                <adec:decorative xmlns:adec="http://schemas.microsoft.com/office/drawing/2017/decorative" val="1"/>
              </a:ext>
            </a:extLst>
          </p:cNvPr>
          <p:cNvSpPr/>
          <p:nvPr userDrawn="1"/>
        </p:nvSpPr>
        <p:spPr>
          <a:xfrm>
            <a:off x="9176748" y="4958500"/>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8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dirty="0"/>
              <a:t>7/14/20XX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dirty="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dirty="0"/>
          </a:p>
        </p:txBody>
      </p:sp>
      <p:sp>
        <p:nvSpPr>
          <p:cNvPr id="44" name="Picture Placeholder 43">
            <a:extLst>
              <a:ext uri="{FF2B5EF4-FFF2-40B4-BE49-F238E27FC236}">
                <a16:creationId xmlns:a16="http://schemas.microsoft.com/office/drawing/2014/main" id="{D0D0D822-3E52-4D3E-BD04-0A87AF2312B0}"/>
              </a:ext>
            </a:extLst>
          </p:cNvPr>
          <p:cNvSpPr>
            <a:spLocks noGrp="1"/>
          </p:cNvSpPr>
          <p:nvPr>
            <p:ph type="pic" sz="quarter" idx="13"/>
          </p:nvPr>
        </p:nvSpPr>
        <p:spPr>
          <a:xfrm>
            <a:off x="91440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264244 h 1371600"/>
              <a:gd name="connsiteX3" fmla="*/ 142 w 2103120"/>
              <a:gd name="connsiteY3" fmla="*/ 1264244 h 1371600"/>
              <a:gd name="connsiteX4" fmla="*/ 142 w 2103120"/>
              <a:gd name="connsiteY4" fmla="*/ 1371600 h 1371600"/>
              <a:gd name="connsiteX5" fmla="*/ 0 w 2103120"/>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264244"/>
                </a:lnTo>
                <a:lnTo>
                  <a:pt x="142" y="1264244"/>
                </a:lnTo>
                <a:lnTo>
                  <a:pt x="142" y="1371600"/>
                </a:lnTo>
                <a:lnTo>
                  <a:pt x="0" y="1371600"/>
                </a:lnTo>
                <a:close/>
              </a:path>
            </a:pathLst>
          </a:custGeom>
          <a:solidFill>
            <a:schemeClr val="accent6">
              <a:lumMod val="20000"/>
              <a:lumOff val="80000"/>
            </a:schemeClr>
          </a:solidFill>
        </p:spPr>
        <p:txBody>
          <a:bodyPr wrap="square">
            <a:noAutofit/>
          </a:bodyPr>
          <a:lstStyle>
            <a:lvl1pPr>
              <a:defRPr sz="1800"/>
            </a:lvl1pPr>
          </a:lstStyle>
          <a:p>
            <a:r>
              <a:rPr lang="en-US"/>
              <a:t>Click icon to add picture</a:t>
            </a:r>
            <a:endParaRPr lang="en-US" dirty="0"/>
          </a:p>
        </p:txBody>
      </p:sp>
      <p:sp>
        <p:nvSpPr>
          <p:cNvPr id="9" name="Text Placeholder 8">
            <a:extLst>
              <a:ext uri="{FF2B5EF4-FFF2-40B4-BE49-F238E27FC236}">
                <a16:creationId xmlns:a16="http://schemas.microsoft.com/office/drawing/2014/main" id="{51E566A4-E145-4128-B0EB-DEE6D486BE8A}"/>
              </a:ext>
            </a:extLst>
          </p:cNvPr>
          <p:cNvSpPr>
            <a:spLocks noGrp="1"/>
          </p:cNvSpPr>
          <p:nvPr>
            <p:ph type="body" sz="quarter" idx="14" hasCustomPrompt="1"/>
          </p:nvPr>
        </p:nvSpPr>
        <p:spPr>
          <a:xfrm>
            <a:off x="911352" y="3524652"/>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1" name="Text Placeholder 10">
            <a:extLst>
              <a:ext uri="{FF2B5EF4-FFF2-40B4-BE49-F238E27FC236}">
                <a16:creationId xmlns:a16="http://schemas.microsoft.com/office/drawing/2014/main" id="{0B143611-92A8-4EFD-9C6A-0D18F4DE154D}"/>
              </a:ext>
            </a:extLst>
          </p:cNvPr>
          <p:cNvSpPr>
            <a:spLocks noGrp="1"/>
          </p:cNvSpPr>
          <p:nvPr>
            <p:ph type="body" sz="quarter" idx="15" hasCustomPrompt="1"/>
          </p:nvPr>
        </p:nvSpPr>
        <p:spPr>
          <a:xfrm>
            <a:off x="911352" y="3774234"/>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43" name="Picture Placeholder 42">
            <a:extLst>
              <a:ext uri="{FF2B5EF4-FFF2-40B4-BE49-F238E27FC236}">
                <a16:creationId xmlns:a16="http://schemas.microsoft.com/office/drawing/2014/main" id="{F1850C15-0C47-405D-A6CC-FC41802A67C8}"/>
              </a:ext>
            </a:extLst>
          </p:cNvPr>
          <p:cNvSpPr>
            <a:spLocks noGrp="1"/>
          </p:cNvSpPr>
          <p:nvPr>
            <p:ph type="pic" sz="quarter" idx="16"/>
          </p:nvPr>
        </p:nvSpPr>
        <p:spPr>
          <a:xfrm>
            <a:off x="366776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2683 w 2103120"/>
              <a:gd name="connsiteY3" fmla="*/ 1371600 h 1371600"/>
              <a:gd name="connsiteX4" fmla="*/ 2102683 w 2103120"/>
              <a:gd name="connsiteY4" fmla="*/ 1266213 h 1371600"/>
              <a:gd name="connsiteX5" fmla="*/ 0 w 2103120"/>
              <a:gd name="connsiteY5" fmla="*/ 1266213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2683" y="1371600"/>
                </a:lnTo>
                <a:lnTo>
                  <a:pt x="2102683" y="1266213"/>
                </a:lnTo>
                <a:lnTo>
                  <a:pt x="0" y="1266213"/>
                </a:lnTo>
                <a:close/>
              </a:path>
            </a:pathLst>
          </a:custGeom>
          <a:solidFill>
            <a:schemeClr val="accent6">
              <a:lumMod val="20000"/>
              <a:lumOff val="80000"/>
            </a:schemeClr>
          </a:solidFill>
        </p:spPr>
        <p:txBody>
          <a:bodyPr wrap="square">
            <a:noAutofit/>
          </a:bodyPr>
          <a:lstStyle>
            <a:lvl1pPr>
              <a:defRPr sz="1800"/>
            </a:lvl1pPr>
          </a:lstStyle>
          <a:p>
            <a:r>
              <a:rPr lang="en-US"/>
              <a:t>Click icon to add picture</a:t>
            </a:r>
            <a:endParaRPr lang="en-US" dirty="0"/>
          </a:p>
        </p:txBody>
      </p:sp>
      <p:sp>
        <p:nvSpPr>
          <p:cNvPr id="13" name="Text Placeholder 8">
            <a:extLst>
              <a:ext uri="{FF2B5EF4-FFF2-40B4-BE49-F238E27FC236}">
                <a16:creationId xmlns:a16="http://schemas.microsoft.com/office/drawing/2014/main" id="{0224436F-4BCF-481B-B0A9-C4AE888185BE}"/>
              </a:ext>
            </a:extLst>
          </p:cNvPr>
          <p:cNvSpPr>
            <a:spLocks noGrp="1"/>
          </p:cNvSpPr>
          <p:nvPr>
            <p:ph type="body" sz="quarter" idx="17" hasCustomPrompt="1"/>
          </p:nvPr>
        </p:nvSpPr>
        <p:spPr>
          <a:xfrm>
            <a:off x="3666744" y="3524652"/>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0">
            <a:extLst>
              <a:ext uri="{FF2B5EF4-FFF2-40B4-BE49-F238E27FC236}">
                <a16:creationId xmlns:a16="http://schemas.microsoft.com/office/drawing/2014/main" id="{CE81F848-2A43-484F-8AB0-8E45A1507945}"/>
              </a:ext>
            </a:extLst>
          </p:cNvPr>
          <p:cNvSpPr>
            <a:spLocks noGrp="1"/>
          </p:cNvSpPr>
          <p:nvPr>
            <p:ph type="body" sz="quarter" idx="18" hasCustomPrompt="1"/>
          </p:nvPr>
        </p:nvSpPr>
        <p:spPr>
          <a:xfrm>
            <a:off x="3666744" y="3774234"/>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42" name="Picture Placeholder 41">
            <a:extLst>
              <a:ext uri="{FF2B5EF4-FFF2-40B4-BE49-F238E27FC236}">
                <a16:creationId xmlns:a16="http://schemas.microsoft.com/office/drawing/2014/main" id="{4BE5C88B-BE08-4186-BF4E-95E5811D1874}"/>
              </a:ext>
            </a:extLst>
          </p:cNvPr>
          <p:cNvSpPr>
            <a:spLocks noGrp="1"/>
          </p:cNvSpPr>
          <p:nvPr>
            <p:ph type="pic" sz="quarter" idx="19"/>
          </p:nvPr>
        </p:nvSpPr>
        <p:spPr>
          <a:xfrm>
            <a:off x="642112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0867 w 2103120"/>
              <a:gd name="connsiteY3" fmla="*/ 1371600 h 1371600"/>
              <a:gd name="connsiteX4" fmla="*/ 2100867 w 2103120"/>
              <a:gd name="connsiteY4" fmla="*/ 1266213 h 1371600"/>
              <a:gd name="connsiteX5" fmla="*/ 0 w 2103120"/>
              <a:gd name="connsiteY5" fmla="*/ 1266213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0867" y="1371600"/>
                </a:lnTo>
                <a:lnTo>
                  <a:pt x="2100867" y="1266213"/>
                </a:lnTo>
                <a:lnTo>
                  <a:pt x="0" y="1266213"/>
                </a:lnTo>
                <a:close/>
              </a:path>
            </a:pathLst>
          </a:custGeom>
          <a:solidFill>
            <a:schemeClr val="accent6">
              <a:lumMod val="20000"/>
              <a:lumOff val="80000"/>
            </a:schemeClr>
          </a:solidFill>
        </p:spPr>
        <p:txBody>
          <a:bodyPr wrap="square">
            <a:noAutofit/>
          </a:bodyPr>
          <a:lstStyle>
            <a:lvl1pPr>
              <a:defRPr sz="1800"/>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AB0DA7E8-8D66-4F86-86F2-604044642B80}"/>
              </a:ext>
            </a:extLst>
          </p:cNvPr>
          <p:cNvSpPr>
            <a:spLocks noGrp="1"/>
          </p:cNvSpPr>
          <p:nvPr>
            <p:ph type="body" sz="quarter" idx="20" hasCustomPrompt="1"/>
          </p:nvPr>
        </p:nvSpPr>
        <p:spPr>
          <a:xfrm>
            <a:off x="6419088" y="3524652"/>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7" name="Text Placeholder 10">
            <a:extLst>
              <a:ext uri="{FF2B5EF4-FFF2-40B4-BE49-F238E27FC236}">
                <a16:creationId xmlns:a16="http://schemas.microsoft.com/office/drawing/2014/main" id="{3DC8F7DC-7D79-452D-89D4-DC0155C96864}"/>
              </a:ext>
            </a:extLst>
          </p:cNvPr>
          <p:cNvSpPr>
            <a:spLocks noGrp="1"/>
          </p:cNvSpPr>
          <p:nvPr>
            <p:ph type="body" sz="quarter" idx="21" hasCustomPrompt="1"/>
          </p:nvPr>
        </p:nvSpPr>
        <p:spPr>
          <a:xfrm>
            <a:off x="6419088" y="3774234"/>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41" name="Picture Placeholder 40">
            <a:extLst>
              <a:ext uri="{FF2B5EF4-FFF2-40B4-BE49-F238E27FC236}">
                <a16:creationId xmlns:a16="http://schemas.microsoft.com/office/drawing/2014/main" id="{CF3E2C3A-A072-436A-8C0E-682F06540C4F}"/>
              </a:ext>
            </a:extLst>
          </p:cNvPr>
          <p:cNvSpPr>
            <a:spLocks noGrp="1"/>
          </p:cNvSpPr>
          <p:nvPr>
            <p:ph type="pic" sz="quarter" idx="22"/>
          </p:nvPr>
        </p:nvSpPr>
        <p:spPr>
          <a:xfrm>
            <a:off x="917448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1667 w 2103120"/>
              <a:gd name="connsiteY3" fmla="*/ 1371600 h 1371600"/>
              <a:gd name="connsiteX4" fmla="*/ 2101667 w 2103120"/>
              <a:gd name="connsiteY4" fmla="*/ 1266213 h 1371600"/>
              <a:gd name="connsiteX5" fmla="*/ 0 w 2103120"/>
              <a:gd name="connsiteY5" fmla="*/ 1266213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1667" y="1371600"/>
                </a:lnTo>
                <a:lnTo>
                  <a:pt x="2101667" y="1266213"/>
                </a:lnTo>
                <a:lnTo>
                  <a:pt x="0" y="1266213"/>
                </a:lnTo>
                <a:close/>
              </a:path>
            </a:pathLst>
          </a:custGeom>
          <a:solidFill>
            <a:schemeClr val="accent6">
              <a:lumMod val="20000"/>
              <a:lumOff val="80000"/>
            </a:schemeClr>
          </a:solidFill>
        </p:spPr>
        <p:txBody>
          <a:bodyPr wrap="square">
            <a:noAutofit/>
          </a:bodyPr>
          <a:lstStyle>
            <a:lvl1pPr>
              <a:defRPr sz="1800"/>
            </a:lvl1pPr>
          </a:lstStyle>
          <a:p>
            <a:r>
              <a:rPr lang="en-US"/>
              <a:t>Click icon to add picture</a:t>
            </a:r>
            <a:endParaRPr lang="en-US" dirty="0"/>
          </a:p>
        </p:txBody>
      </p:sp>
      <p:sp>
        <p:nvSpPr>
          <p:cNvPr id="19" name="Text Placeholder 8">
            <a:extLst>
              <a:ext uri="{FF2B5EF4-FFF2-40B4-BE49-F238E27FC236}">
                <a16:creationId xmlns:a16="http://schemas.microsoft.com/office/drawing/2014/main" id="{0810DF3C-ABDE-477A-AAF0-72B27ED17495}"/>
              </a:ext>
            </a:extLst>
          </p:cNvPr>
          <p:cNvSpPr>
            <a:spLocks noGrp="1"/>
          </p:cNvSpPr>
          <p:nvPr>
            <p:ph type="body" sz="quarter" idx="23" hasCustomPrompt="1"/>
          </p:nvPr>
        </p:nvSpPr>
        <p:spPr>
          <a:xfrm>
            <a:off x="9171432" y="3524652"/>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0">
            <a:extLst>
              <a:ext uri="{FF2B5EF4-FFF2-40B4-BE49-F238E27FC236}">
                <a16:creationId xmlns:a16="http://schemas.microsoft.com/office/drawing/2014/main" id="{EBB0D63B-5F58-422A-A566-A7DE54E85F3B}"/>
              </a:ext>
            </a:extLst>
          </p:cNvPr>
          <p:cNvSpPr>
            <a:spLocks noGrp="1"/>
          </p:cNvSpPr>
          <p:nvPr>
            <p:ph type="body" sz="quarter" idx="24" hasCustomPrompt="1"/>
          </p:nvPr>
        </p:nvSpPr>
        <p:spPr>
          <a:xfrm>
            <a:off x="9171432" y="3774234"/>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45" name="Picture Placeholder 44">
            <a:extLst>
              <a:ext uri="{FF2B5EF4-FFF2-40B4-BE49-F238E27FC236}">
                <a16:creationId xmlns:a16="http://schemas.microsoft.com/office/drawing/2014/main" id="{20DAF781-CA6C-43D3-B553-E58DBF509A4A}"/>
              </a:ext>
            </a:extLst>
          </p:cNvPr>
          <p:cNvSpPr>
            <a:spLocks noGrp="1"/>
          </p:cNvSpPr>
          <p:nvPr>
            <p:ph type="pic" sz="quarter" idx="25"/>
          </p:nvPr>
        </p:nvSpPr>
        <p:spPr>
          <a:xfrm>
            <a:off x="91744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276026 h 1371600"/>
              <a:gd name="connsiteX3" fmla="*/ 624 w 2103120"/>
              <a:gd name="connsiteY3" fmla="*/ 1276026 h 1371600"/>
              <a:gd name="connsiteX4" fmla="*/ 624 w 2103120"/>
              <a:gd name="connsiteY4" fmla="*/ 1371600 h 1371600"/>
              <a:gd name="connsiteX5" fmla="*/ 0 w 2103120"/>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276026"/>
                </a:lnTo>
                <a:lnTo>
                  <a:pt x="624" y="1276026"/>
                </a:lnTo>
                <a:lnTo>
                  <a:pt x="624" y="1371600"/>
                </a:lnTo>
                <a:lnTo>
                  <a:pt x="0" y="1371600"/>
                </a:lnTo>
                <a:close/>
              </a:path>
            </a:pathLst>
          </a:custGeom>
          <a:solidFill>
            <a:schemeClr val="accent6">
              <a:lumMod val="20000"/>
              <a:lumOff val="80000"/>
            </a:schemeClr>
          </a:solidFill>
        </p:spPr>
        <p:txBody>
          <a:bodyPr wrap="square">
            <a:noAutofit/>
          </a:bodyPr>
          <a:lstStyle>
            <a:lvl1pPr>
              <a:defRPr sz="1800"/>
            </a:lvl1pPr>
          </a:lstStyle>
          <a:p>
            <a:r>
              <a:rPr lang="en-US"/>
              <a:t>Click icon to add picture</a:t>
            </a:r>
            <a:endParaRPr lang="en-US" dirty="0"/>
          </a:p>
        </p:txBody>
      </p:sp>
      <p:sp>
        <p:nvSpPr>
          <p:cNvPr id="22" name="Text Placeholder 8">
            <a:extLst>
              <a:ext uri="{FF2B5EF4-FFF2-40B4-BE49-F238E27FC236}">
                <a16:creationId xmlns:a16="http://schemas.microsoft.com/office/drawing/2014/main" id="{E502DEDD-A955-4A8D-9A05-828A01CE551D}"/>
              </a:ext>
            </a:extLst>
          </p:cNvPr>
          <p:cNvSpPr>
            <a:spLocks noGrp="1"/>
          </p:cNvSpPr>
          <p:nvPr>
            <p:ph type="body" sz="quarter" idx="26" hasCustomPrompt="1"/>
          </p:nvPr>
        </p:nvSpPr>
        <p:spPr>
          <a:xfrm>
            <a:off x="914400" y="5738113"/>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3" name="Text Placeholder 10">
            <a:extLst>
              <a:ext uri="{FF2B5EF4-FFF2-40B4-BE49-F238E27FC236}">
                <a16:creationId xmlns:a16="http://schemas.microsoft.com/office/drawing/2014/main" id="{E76CEA8C-8899-44E0-9F47-106A711A4CC1}"/>
              </a:ext>
            </a:extLst>
          </p:cNvPr>
          <p:cNvSpPr>
            <a:spLocks noGrp="1"/>
          </p:cNvSpPr>
          <p:nvPr>
            <p:ph type="body" sz="quarter" idx="27" hasCustomPrompt="1"/>
          </p:nvPr>
        </p:nvSpPr>
        <p:spPr>
          <a:xfrm>
            <a:off x="914400" y="6001343"/>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46" name="Picture Placeholder 45">
            <a:extLst>
              <a:ext uri="{FF2B5EF4-FFF2-40B4-BE49-F238E27FC236}">
                <a16:creationId xmlns:a16="http://schemas.microsoft.com/office/drawing/2014/main" id="{4DE21878-7282-49DF-A1B3-B38F5A85F71A}"/>
              </a:ext>
            </a:extLst>
          </p:cNvPr>
          <p:cNvSpPr>
            <a:spLocks noGrp="1"/>
          </p:cNvSpPr>
          <p:nvPr>
            <p:ph type="pic" sz="quarter" idx="28"/>
          </p:nvPr>
        </p:nvSpPr>
        <p:spPr>
          <a:xfrm>
            <a:off x="367080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2728 w 2103120"/>
              <a:gd name="connsiteY3" fmla="*/ 1371600 h 1371600"/>
              <a:gd name="connsiteX4" fmla="*/ 2102728 w 2103120"/>
              <a:gd name="connsiteY4" fmla="*/ 1277995 h 1371600"/>
              <a:gd name="connsiteX5" fmla="*/ 0 w 2103120"/>
              <a:gd name="connsiteY5" fmla="*/ 127799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2728" y="1371600"/>
                </a:lnTo>
                <a:lnTo>
                  <a:pt x="2102728" y="1277995"/>
                </a:lnTo>
                <a:lnTo>
                  <a:pt x="0" y="1277995"/>
                </a:lnTo>
                <a:close/>
              </a:path>
            </a:pathLst>
          </a:custGeom>
          <a:solidFill>
            <a:schemeClr val="accent6">
              <a:lumMod val="20000"/>
              <a:lumOff val="80000"/>
            </a:schemeClr>
          </a:solidFill>
        </p:spPr>
        <p:txBody>
          <a:bodyPr wrap="square">
            <a:noAutofit/>
          </a:bodyPr>
          <a:lstStyle>
            <a:lvl1pPr>
              <a:defRPr sz="1800"/>
            </a:lvl1pPr>
          </a:lstStyle>
          <a:p>
            <a:r>
              <a:rPr lang="en-US"/>
              <a:t>Click icon to add picture</a:t>
            </a:r>
            <a:endParaRPr lang="en-US" dirty="0"/>
          </a:p>
        </p:txBody>
      </p:sp>
      <p:sp>
        <p:nvSpPr>
          <p:cNvPr id="25" name="Text Placeholder 8">
            <a:extLst>
              <a:ext uri="{FF2B5EF4-FFF2-40B4-BE49-F238E27FC236}">
                <a16:creationId xmlns:a16="http://schemas.microsoft.com/office/drawing/2014/main" id="{3179BABC-F01C-4C09-BE82-C1C218CA476F}"/>
              </a:ext>
            </a:extLst>
          </p:cNvPr>
          <p:cNvSpPr>
            <a:spLocks noGrp="1"/>
          </p:cNvSpPr>
          <p:nvPr>
            <p:ph type="body" sz="quarter" idx="29" hasCustomPrompt="1"/>
          </p:nvPr>
        </p:nvSpPr>
        <p:spPr>
          <a:xfrm>
            <a:off x="3669792" y="5738113"/>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6" name="Text Placeholder 10">
            <a:extLst>
              <a:ext uri="{FF2B5EF4-FFF2-40B4-BE49-F238E27FC236}">
                <a16:creationId xmlns:a16="http://schemas.microsoft.com/office/drawing/2014/main" id="{7B1CE826-A5B2-4507-ADB0-BD2BFE4B8BB9}"/>
              </a:ext>
            </a:extLst>
          </p:cNvPr>
          <p:cNvSpPr>
            <a:spLocks noGrp="1"/>
          </p:cNvSpPr>
          <p:nvPr>
            <p:ph type="body" sz="quarter" idx="30" hasCustomPrompt="1"/>
          </p:nvPr>
        </p:nvSpPr>
        <p:spPr>
          <a:xfrm>
            <a:off x="3669792" y="6001343"/>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47" name="Picture Placeholder 46">
            <a:extLst>
              <a:ext uri="{FF2B5EF4-FFF2-40B4-BE49-F238E27FC236}">
                <a16:creationId xmlns:a16="http://schemas.microsoft.com/office/drawing/2014/main" id="{09624F3D-E589-4C68-B98A-566CCAAA98D1}"/>
              </a:ext>
            </a:extLst>
          </p:cNvPr>
          <p:cNvSpPr>
            <a:spLocks noGrp="1"/>
          </p:cNvSpPr>
          <p:nvPr>
            <p:ph type="pic" sz="quarter" idx="31"/>
          </p:nvPr>
        </p:nvSpPr>
        <p:spPr>
          <a:xfrm>
            <a:off x="642416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098017 w 2103120"/>
              <a:gd name="connsiteY3" fmla="*/ 1371600 h 1371600"/>
              <a:gd name="connsiteX4" fmla="*/ 2098017 w 2103120"/>
              <a:gd name="connsiteY4" fmla="*/ 1277995 h 1371600"/>
              <a:gd name="connsiteX5" fmla="*/ 0 w 2103120"/>
              <a:gd name="connsiteY5" fmla="*/ 127799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098017" y="1371600"/>
                </a:lnTo>
                <a:lnTo>
                  <a:pt x="2098017" y="1277995"/>
                </a:lnTo>
                <a:lnTo>
                  <a:pt x="0" y="1277995"/>
                </a:lnTo>
                <a:close/>
              </a:path>
            </a:pathLst>
          </a:custGeom>
          <a:solidFill>
            <a:schemeClr val="accent6">
              <a:lumMod val="20000"/>
              <a:lumOff val="80000"/>
            </a:schemeClr>
          </a:solidFill>
        </p:spPr>
        <p:txBody>
          <a:bodyPr wrap="square">
            <a:noAutofit/>
          </a:bodyPr>
          <a:lstStyle>
            <a:lvl1pPr>
              <a:defRPr sz="1800"/>
            </a:lvl1pPr>
          </a:lstStyle>
          <a:p>
            <a:r>
              <a:rPr lang="en-US"/>
              <a:t>Click icon to add picture</a:t>
            </a:r>
            <a:endParaRPr lang="en-US" dirty="0"/>
          </a:p>
        </p:txBody>
      </p:sp>
      <p:sp>
        <p:nvSpPr>
          <p:cNvPr id="28" name="Text Placeholder 8">
            <a:extLst>
              <a:ext uri="{FF2B5EF4-FFF2-40B4-BE49-F238E27FC236}">
                <a16:creationId xmlns:a16="http://schemas.microsoft.com/office/drawing/2014/main" id="{6F19331A-27CF-4270-B991-C2E97C6E6CA3}"/>
              </a:ext>
            </a:extLst>
          </p:cNvPr>
          <p:cNvSpPr>
            <a:spLocks noGrp="1"/>
          </p:cNvSpPr>
          <p:nvPr>
            <p:ph type="body" sz="quarter" idx="32" hasCustomPrompt="1"/>
          </p:nvPr>
        </p:nvSpPr>
        <p:spPr>
          <a:xfrm>
            <a:off x="6422136" y="5738113"/>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9" name="Text Placeholder 10">
            <a:extLst>
              <a:ext uri="{FF2B5EF4-FFF2-40B4-BE49-F238E27FC236}">
                <a16:creationId xmlns:a16="http://schemas.microsoft.com/office/drawing/2014/main" id="{C123301D-8AA0-4C65-B928-3902E4793B59}"/>
              </a:ext>
            </a:extLst>
          </p:cNvPr>
          <p:cNvSpPr>
            <a:spLocks noGrp="1"/>
          </p:cNvSpPr>
          <p:nvPr>
            <p:ph type="body" sz="quarter" idx="33" hasCustomPrompt="1"/>
          </p:nvPr>
        </p:nvSpPr>
        <p:spPr>
          <a:xfrm>
            <a:off x="6422136" y="6001343"/>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48" name="Picture Placeholder 47">
            <a:extLst>
              <a:ext uri="{FF2B5EF4-FFF2-40B4-BE49-F238E27FC236}">
                <a16:creationId xmlns:a16="http://schemas.microsoft.com/office/drawing/2014/main" id="{09B16E22-2B7C-413C-9283-51DBE7DF0F62}"/>
              </a:ext>
            </a:extLst>
          </p:cNvPr>
          <p:cNvSpPr>
            <a:spLocks noGrp="1"/>
          </p:cNvSpPr>
          <p:nvPr>
            <p:ph type="pic" sz="quarter" idx="34"/>
          </p:nvPr>
        </p:nvSpPr>
        <p:spPr>
          <a:xfrm>
            <a:off x="917752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097024 w 2103120"/>
              <a:gd name="connsiteY3" fmla="*/ 1371600 h 1371600"/>
              <a:gd name="connsiteX4" fmla="*/ 2097024 w 2103120"/>
              <a:gd name="connsiteY4" fmla="*/ 1277995 h 1371600"/>
              <a:gd name="connsiteX5" fmla="*/ 0 w 2103120"/>
              <a:gd name="connsiteY5" fmla="*/ 127799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097024" y="1371600"/>
                </a:lnTo>
                <a:lnTo>
                  <a:pt x="2097024" y="1277995"/>
                </a:lnTo>
                <a:lnTo>
                  <a:pt x="0" y="1277995"/>
                </a:lnTo>
                <a:close/>
              </a:path>
            </a:pathLst>
          </a:custGeom>
          <a:solidFill>
            <a:schemeClr val="accent6">
              <a:lumMod val="20000"/>
              <a:lumOff val="80000"/>
            </a:schemeClr>
          </a:solidFill>
        </p:spPr>
        <p:txBody>
          <a:bodyPr wrap="square">
            <a:noAutofit/>
          </a:bodyPr>
          <a:lstStyle>
            <a:lvl1pPr>
              <a:defRPr sz="1800"/>
            </a:lvl1pPr>
          </a:lstStyle>
          <a:p>
            <a:r>
              <a:rPr lang="en-US"/>
              <a:t>Click icon to add picture</a:t>
            </a:r>
            <a:endParaRPr lang="en-US" dirty="0"/>
          </a:p>
        </p:txBody>
      </p:sp>
      <p:sp>
        <p:nvSpPr>
          <p:cNvPr id="31" name="Text Placeholder 8">
            <a:extLst>
              <a:ext uri="{FF2B5EF4-FFF2-40B4-BE49-F238E27FC236}">
                <a16:creationId xmlns:a16="http://schemas.microsoft.com/office/drawing/2014/main" id="{9E095B1F-8D49-4766-951D-A60C5BA5DB41}"/>
              </a:ext>
            </a:extLst>
          </p:cNvPr>
          <p:cNvSpPr>
            <a:spLocks noGrp="1"/>
          </p:cNvSpPr>
          <p:nvPr>
            <p:ph type="body" sz="quarter" idx="35" hasCustomPrompt="1"/>
          </p:nvPr>
        </p:nvSpPr>
        <p:spPr>
          <a:xfrm>
            <a:off x="9174480" y="5738113"/>
            <a:ext cx="2103120" cy="228600"/>
          </a:xfrm>
        </p:spPr>
        <p:txBody>
          <a:bodyPr>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32" name="Text Placeholder 10">
            <a:extLst>
              <a:ext uri="{FF2B5EF4-FFF2-40B4-BE49-F238E27FC236}">
                <a16:creationId xmlns:a16="http://schemas.microsoft.com/office/drawing/2014/main" id="{A3C30BF1-DCAF-4FF7-AE62-42A77BBB551F}"/>
              </a:ext>
            </a:extLst>
          </p:cNvPr>
          <p:cNvSpPr>
            <a:spLocks noGrp="1"/>
          </p:cNvSpPr>
          <p:nvPr>
            <p:ph type="body" sz="quarter" idx="36" hasCustomPrompt="1"/>
          </p:nvPr>
        </p:nvSpPr>
        <p:spPr>
          <a:xfrm>
            <a:off x="9174480" y="6001343"/>
            <a:ext cx="2103120" cy="22860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r>
              <a:rPr lang="en-US" dirty="0"/>
              <a:t>Title</a:t>
            </a:r>
          </a:p>
        </p:txBody>
      </p:sp>
      <p:sp>
        <p:nvSpPr>
          <p:cNvPr id="49" name="Rectangle 48">
            <a:extLst>
              <a:ext uri="{FF2B5EF4-FFF2-40B4-BE49-F238E27FC236}">
                <a16:creationId xmlns:a16="http://schemas.microsoft.com/office/drawing/2014/main" id="{554DA5CF-5D2A-43B4-85A8-340C8F7BBA9B}"/>
              </a:ext>
              <a:ext uri="{C183D7F6-B498-43B3-948B-1728B52AA6E4}">
                <adec:decorative xmlns:adec="http://schemas.microsoft.com/office/drawing/2017/decorative" val="1"/>
              </a:ext>
            </a:extLst>
          </p:cNvPr>
          <p:cNvSpPr/>
          <p:nvPr userDrawn="1"/>
        </p:nvSpPr>
        <p:spPr>
          <a:xfrm>
            <a:off x="914542" y="3312119"/>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26B1FEE3-D401-47CB-80E6-52D6DF510D77}"/>
              </a:ext>
              <a:ext uri="{C183D7F6-B498-43B3-948B-1728B52AA6E4}">
                <adec:decorative xmlns:adec="http://schemas.microsoft.com/office/drawing/2017/decorative" val="1"/>
              </a:ext>
            </a:extLst>
          </p:cNvPr>
          <p:cNvSpPr/>
          <p:nvPr userDrawn="1"/>
        </p:nvSpPr>
        <p:spPr>
          <a:xfrm>
            <a:off x="3667323" y="331408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98D86A78-C607-45C6-8641-1AF4A5F073EE}"/>
              </a:ext>
              <a:ext uri="{C183D7F6-B498-43B3-948B-1728B52AA6E4}">
                <adec:decorative xmlns:adec="http://schemas.microsoft.com/office/drawing/2017/decorative" val="1"/>
              </a:ext>
            </a:extLst>
          </p:cNvPr>
          <p:cNvSpPr/>
          <p:nvPr userDrawn="1"/>
        </p:nvSpPr>
        <p:spPr>
          <a:xfrm>
            <a:off x="6418867" y="331408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B84BFDA8-0351-4C99-8911-2034DAE3D78E}"/>
              </a:ext>
              <a:ext uri="{C183D7F6-B498-43B3-948B-1728B52AA6E4}">
                <adec:decorative xmlns:adec="http://schemas.microsoft.com/office/drawing/2017/decorative" val="1"/>
              </a:ext>
            </a:extLst>
          </p:cNvPr>
          <p:cNvSpPr/>
          <p:nvPr userDrawn="1"/>
        </p:nvSpPr>
        <p:spPr>
          <a:xfrm>
            <a:off x="9173027" y="331408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1896FDB4-943E-4915-BFB5-FBF28C1F0DB4}"/>
              </a:ext>
              <a:ext uri="{C183D7F6-B498-43B3-948B-1728B52AA6E4}">
                <adec:decorative xmlns:adec="http://schemas.microsoft.com/office/drawing/2017/decorative" val="1"/>
              </a:ext>
            </a:extLst>
          </p:cNvPr>
          <p:cNvSpPr/>
          <p:nvPr userDrawn="1"/>
        </p:nvSpPr>
        <p:spPr>
          <a:xfrm>
            <a:off x="918072" y="5537362"/>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DE6F848-8616-4A39-B962-93F75C4718F8}"/>
              </a:ext>
              <a:ext uri="{C183D7F6-B498-43B3-948B-1728B52AA6E4}">
                <adec:decorative xmlns:adec="http://schemas.microsoft.com/office/drawing/2017/decorative" val="1"/>
              </a:ext>
            </a:extLst>
          </p:cNvPr>
          <p:cNvSpPr/>
          <p:nvPr userDrawn="1"/>
        </p:nvSpPr>
        <p:spPr>
          <a:xfrm>
            <a:off x="3670416" y="5539331"/>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506A04BD-9213-47EF-B5B0-2684E430D182}"/>
              </a:ext>
              <a:ext uri="{C183D7F6-B498-43B3-948B-1728B52AA6E4}">
                <adec:decorative xmlns:adec="http://schemas.microsoft.com/office/drawing/2017/decorative" val="1"/>
              </a:ext>
            </a:extLst>
          </p:cNvPr>
          <p:cNvSpPr/>
          <p:nvPr userDrawn="1"/>
        </p:nvSpPr>
        <p:spPr>
          <a:xfrm>
            <a:off x="6419065" y="5539331"/>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869DE2A-F897-46B0-B840-A2597892490B}"/>
              </a:ext>
              <a:ext uri="{C183D7F6-B498-43B3-948B-1728B52AA6E4}">
                <adec:decorative xmlns:adec="http://schemas.microsoft.com/office/drawing/2017/decorative" val="1"/>
              </a:ext>
            </a:extLst>
          </p:cNvPr>
          <p:cNvSpPr/>
          <p:nvPr userDrawn="1"/>
        </p:nvSpPr>
        <p:spPr>
          <a:xfrm>
            <a:off x="9171432" y="5539331"/>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2421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7/14/20XX</a:t>
            </a:r>
            <a:endParaRPr lang="en-US" dirty="0"/>
          </a:p>
        </p:txBody>
      </p:sp>
      <p:sp>
        <p:nvSpPr>
          <p:cNvPr id="5" name="Footer Placeholder 4"/>
          <p:cNvSpPr>
            <a:spLocks noGrp="1"/>
          </p:cNvSpPr>
          <p:nvPr>
            <p:ph type="ftr" sz="quarter" idx="11"/>
          </p:nvPr>
        </p:nvSpPr>
        <p:spPr/>
        <p:txBody>
          <a:bodyPr/>
          <a:lstStyle/>
          <a:p>
            <a:r>
              <a:rPr lang="en-US"/>
              <a:t>Pitch deck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22275016"/>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7" y="365760"/>
            <a:ext cx="10515600" cy="1325563"/>
          </a:xfrm>
        </p:spPr>
        <p:txBody>
          <a:bodyPr/>
          <a:lstStyle>
            <a:lvl1pPr>
              <a:defRPr>
                <a:solidFill>
                  <a:schemeClr val="tx1"/>
                </a:solidFill>
              </a:defRPr>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tx1">
                    <a:lumMod val="65000"/>
                    <a:lumOff val="35000"/>
                  </a:schemeClr>
                </a:solidFill>
              </a:defRPr>
            </a:lvl1pPr>
          </a:lstStyle>
          <a:p>
            <a:fld id="{B5CEABB6-07DC-46E8-9B57-56EC44A396E5}" type="slidenum">
              <a:rPr lang="en-US" smtClean="0"/>
              <a:pPr/>
              <a:t>‹#›</a:t>
            </a:fld>
            <a:endParaRPr lang="en-US" dirty="0"/>
          </a:p>
        </p:txBody>
      </p:sp>
      <p:sp>
        <p:nvSpPr>
          <p:cNvPr id="11" name="Text Placeholder 10">
            <a:extLst>
              <a:ext uri="{FF2B5EF4-FFF2-40B4-BE49-F238E27FC236}">
                <a16:creationId xmlns:a16="http://schemas.microsoft.com/office/drawing/2014/main" id="{9DD0C4E2-C56D-415A-A93E-7E5A3DD9BBEA}"/>
              </a:ext>
            </a:extLst>
          </p:cNvPr>
          <p:cNvSpPr>
            <a:spLocks noGrp="1"/>
          </p:cNvSpPr>
          <p:nvPr>
            <p:ph type="body" sz="quarter" idx="14" hasCustomPrompt="1"/>
          </p:nvPr>
        </p:nvSpPr>
        <p:spPr>
          <a:xfrm>
            <a:off x="914400" y="4333934"/>
            <a:ext cx="2286000" cy="548640"/>
          </a:xfrm>
        </p:spPr>
        <p:txBody>
          <a:bodyPr>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13" name="Text Placeholder 12">
            <a:extLst>
              <a:ext uri="{FF2B5EF4-FFF2-40B4-BE49-F238E27FC236}">
                <a16:creationId xmlns:a16="http://schemas.microsoft.com/office/drawing/2014/main" id="{63466F58-8094-496E-8FA6-A2A07D706ECA}"/>
              </a:ext>
            </a:extLst>
          </p:cNvPr>
          <p:cNvSpPr>
            <a:spLocks noGrp="1"/>
          </p:cNvSpPr>
          <p:nvPr>
            <p:ph type="body" sz="quarter" idx="15" hasCustomPrompt="1"/>
          </p:nvPr>
        </p:nvSpPr>
        <p:spPr>
          <a:xfrm>
            <a:off x="914400" y="5235467"/>
            <a:ext cx="2286000" cy="73152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7" name="Content Placeholder 6">
            <a:extLst>
              <a:ext uri="{FF2B5EF4-FFF2-40B4-BE49-F238E27FC236}">
                <a16:creationId xmlns:a16="http://schemas.microsoft.com/office/drawing/2014/main" id="{27ECF580-8E4E-43A8-957B-F86F1C61ADA4}"/>
              </a:ext>
            </a:extLst>
          </p:cNvPr>
          <p:cNvSpPr>
            <a:spLocks noGrp="1"/>
          </p:cNvSpPr>
          <p:nvPr>
            <p:ph sz="quarter" idx="22" hasCustomPrompt="1"/>
          </p:nvPr>
        </p:nvSpPr>
        <p:spPr>
          <a:xfrm>
            <a:off x="914400" y="2004810"/>
            <a:ext cx="2286000" cy="217170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0" name="Text Placeholder 10">
            <a:extLst>
              <a:ext uri="{FF2B5EF4-FFF2-40B4-BE49-F238E27FC236}">
                <a16:creationId xmlns:a16="http://schemas.microsoft.com/office/drawing/2014/main" id="{58B05749-818D-4447-958A-FEF293220AE8}"/>
              </a:ext>
            </a:extLst>
          </p:cNvPr>
          <p:cNvSpPr>
            <a:spLocks noGrp="1"/>
          </p:cNvSpPr>
          <p:nvPr>
            <p:ph type="body" sz="quarter" idx="23" hasCustomPrompt="1"/>
          </p:nvPr>
        </p:nvSpPr>
        <p:spPr>
          <a:xfrm>
            <a:off x="3602736" y="4333934"/>
            <a:ext cx="2286000" cy="548640"/>
          </a:xfrm>
        </p:spPr>
        <p:txBody>
          <a:bodyPr>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21" name="Text Placeholder 12">
            <a:extLst>
              <a:ext uri="{FF2B5EF4-FFF2-40B4-BE49-F238E27FC236}">
                <a16:creationId xmlns:a16="http://schemas.microsoft.com/office/drawing/2014/main" id="{7F20B9D5-25D9-47F8-A972-A75CCB164FD5}"/>
              </a:ext>
            </a:extLst>
          </p:cNvPr>
          <p:cNvSpPr>
            <a:spLocks noGrp="1"/>
          </p:cNvSpPr>
          <p:nvPr>
            <p:ph type="body" sz="quarter" idx="24" hasCustomPrompt="1"/>
          </p:nvPr>
        </p:nvSpPr>
        <p:spPr>
          <a:xfrm>
            <a:off x="3602736" y="5235467"/>
            <a:ext cx="2286000" cy="73152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2" name="Content Placeholder 6">
            <a:extLst>
              <a:ext uri="{FF2B5EF4-FFF2-40B4-BE49-F238E27FC236}">
                <a16:creationId xmlns:a16="http://schemas.microsoft.com/office/drawing/2014/main" id="{41B075AD-BF48-4749-9202-8150B2107377}"/>
              </a:ext>
            </a:extLst>
          </p:cNvPr>
          <p:cNvSpPr>
            <a:spLocks noGrp="1"/>
          </p:cNvSpPr>
          <p:nvPr>
            <p:ph sz="quarter" idx="25" hasCustomPrompt="1"/>
          </p:nvPr>
        </p:nvSpPr>
        <p:spPr>
          <a:xfrm>
            <a:off x="3603626" y="2004810"/>
            <a:ext cx="2286000" cy="217170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3" name="Text Placeholder 10">
            <a:extLst>
              <a:ext uri="{FF2B5EF4-FFF2-40B4-BE49-F238E27FC236}">
                <a16:creationId xmlns:a16="http://schemas.microsoft.com/office/drawing/2014/main" id="{95B953E6-3C98-4798-A4E9-1B1440A15A51}"/>
              </a:ext>
            </a:extLst>
          </p:cNvPr>
          <p:cNvSpPr>
            <a:spLocks noGrp="1"/>
          </p:cNvSpPr>
          <p:nvPr>
            <p:ph type="body" sz="quarter" idx="26" hasCustomPrompt="1"/>
          </p:nvPr>
        </p:nvSpPr>
        <p:spPr>
          <a:xfrm>
            <a:off x="8982077" y="4333934"/>
            <a:ext cx="2286000" cy="548640"/>
          </a:xfrm>
        </p:spPr>
        <p:txBody>
          <a:bodyPr>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24" name="Text Placeholder 12">
            <a:extLst>
              <a:ext uri="{FF2B5EF4-FFF2-40B4-BE49-F238E27FC236}">
                <a16:creationId xmlns:a16="http://schemas.microsoft.com/office/drawing/2014/main" id="{65B3E813-F032-4E15-B3D8-B0B967E18400}"/>
              </a:ext>
            </a:extLst>
          </p:cNvPr>
          <p:cNvSpPr>
            <a:spLocks noGrp="1"/>
          </p:cNvSpPr>
          <p:nvPr>
            <p:ph type="body" sz="quarter" idx="27" hasCustomPrompt="1"/>
          </p:nvPr>
        </p:nvSpPr>
        <p:spPr>
          <a:xfrm>
            <a:off x="8982077" y="5235467"/>
            <a:ext cx="2286000" cy="73152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5" name="Content Placeholder 6">
            <a:extLst>
              <a:ext uri="{FF2B5EF4-FFF2-40B4-BE49-F238E27FC236}">
                <a16:creationId xmlns:a16="http://schemas.microsoft.com/office/drawing/2014/main" id="{3A1AE7A9-C278-4553-BA87-9A37448FE965}"/>
              </a:ext>
            </a:extLst>
          </p:cNvPr>
          <p:cNvSpPr>
            <a:spLocks noGrp="1"/>
          </p:cNvSpPr>
          <p:nvPr>
            <p:ph sz="quarter" idx="28" hasCustomPrompt="1"/>
          </p:nvPr>
        </p:nvSpPr>
        <p:spPr>
          <a:xfrm>
            <a:off x="8982077" y="2004810"/>
            <a:ext cx="2286000" cy="217170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6" name="Text Placeholder 10">
            <a:extLst>
              <a:ext uri="{FF2B5EF4-FFF2-40B4-BE49-F238E27FC236}">
                <a16:creationId xmlns:a16="http://schemas.microsoft.com/office/drawing/2014/main" id="{1408D2FA-A2B1-4447-8C50-0F16D70CE9D2}"/>
              </a:ext>
            </a:extLst>
          </p:cNvPr>
          <p:cNvSpPr>
            <a:spLocks noGrp="1"/>
          </p:cNvSpPr>
          <p:nvPr>
            <p:ph type="body" sz="quarter" idx="29" hasCustomPrompt="1"/>
          </p:nvPr>
        </p:nvSpPr>
        <p:spPr>
          <a:xfrm>
            <a:off x="6291072" y="4333934"/>
            <a:ext cx="2286000" cy="548640"/>
          </a:xfrm>
        </p:spPr>
        <p:txBody>
          <a:bodyPr>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dirty="0"/>
              <a:t>CLICK TO EDIT SUBTITLE</a:t>
            </a:r>
          </a:p>
        </p:txBody>
      </p:sp>
      <p:sp>
        <p:nvSpPr>
          <p:cNvPr id="27" name="Text Placeholder 12">
            <a:extLst>
              <a:ext uri="{FF2B5EF4-FFF2-40B4-BE49-F238E27FC236}">
                <a16:creationId xmlns:a16="http://schemas.microsoft.com/office/drawing/2014/main" id="{68834F1C-0151-4D96-9804-08CAEEDB3495}"/>
              </a:ext>
            </a:extLst>
          </p:cNvPr>
          <p:cNvSpPr>
            <a:spLocks noGrp="1"/>
          </p:cNvSpPr>
          <p:nvPr>
            <p:ph type="body" sz="quarter" idx="30" hasCustomPrompt="1"/>
          </p:nvPr>
        </p:nvSpPr>
        <p:spPr>
          <a:xfrm>
            <a:off x="6291072" y="5235467"/>
            <a:ext cx="2286000" cy="73152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8" name="Content Placeholder 6">
            <a:extLst>
              <a:ext uri="{FF2B5EF4-FFF2-40B4-BE49-F238E27FC236}">
                <a16:creationId xmlns:a16="http://schemas.microsoft.com/office/drawing/2014/main" id="{DB26BE5E-69FC-43BF-BD74-25B62546B252}"/>
              </a:ext>
            </a:extLst>
          </p:cNvPr>
          <p:cNvSpPr>
            <a:spLocks noGrp="1"/>
          </p:cNvSpPr>
          <p:nvPr>
            <p:ph sz="quarter" idx="31" hasCustomPrompt="1"/>
          </p:nvPr>
        </p:nvSpPr>
        <p:spPr>
          <a:xfrm>
            <a:off x="6292852" y="2004810"/>
            <a:ext cx="2286000" cy="217170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29" name="Text Placeholder 12">
            <a:extLst>
              <a:ext uri="{FF2B5EF4-FFF2-40B4-BE49-F238E27FC236}">
                <a16:creationId xmlns:a16="http://schemas.microsoft.com/office/drawing/2014/main" id="{E9D71C6C-8090-42D9-AA7D-9D858A089829}"/>
              </a:ext>
            </a:extLst>
          </p:cNvPr>
          <p:cNvSpPr>
            <a:spLocks noGrp="1"/>
          </p:cNvSpPr>
          <p:nvPr>
            <p:ph type="body" sz="quarter" idx="32" hasCustomPrompt="1"/>
          </p:nvPr>
        </p:nvSpPr>
        <p:spPr>
          <a:xfrm>
            <a:off x="914400" y="4912335"/>
            <a:ext cx="22860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30" name="Text Placeholder 12">
            <a:extLst>
              <a:ext uri="{FF2B5EF4-FFF2-40B4-BE49-F238E27FC236}">
                <a16:creationId xmlns:a16="http://schemas.microsoft.com/office/drawing/2014/main" id="{ADBCB0A2-01FA-4A56-9187-2141478D277E}"/>
              </a:ext>
            </a:extLst>
          </p:cNvPr>
          <p:cNvSpPr>
            <a:spLocks noGrp="1"/>
          </p:cNvSpPr>
          <p:nvPr>
            <p:ph type="body" sz="quarter" idx="33" hasCustomPrompt="1"/>
          </p:nvPr>
        </p:nvSpPr>
        <p:spPr>
          <a:xfrm>
            <a:off x="3602736" y="4912335"/>
            <a:ext cx="22860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31" name="Text Placeholder 12">
            <a:extLst>
              <a:ext uri="{FF2B5EF4-FFF2-40B4-BE49-F238E27FC236}">
                <a16:creationId xmlns:a16="http://schemas.microsoft.com/office/drawing/2014/main" id="{A8DA037D-3115-4D06-B62B-8B2361C1B73D}"/>
              </a:ext>
            </a:extLst>
          </p:cNvPr>
          <p:cNvSpPr>
            <a:spLocks noGrp="1"/>
          </p:cNvSpPr>
          <p:nvPr>
            <p:ph type="body" sz="quarter" idx="34" hasCustomPrompt="1"/>
          </p:nvPr>
        </p:nvSpPr>
        <p:spPr>
          <a:xfrm>
            <a:off x="8982077" y="4912335"/>
            <a:ext cx="22860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32" name="Text Placeholder 12">
            <a:extLst>
              <a:ext uri="{FF2B5EF4-FFF2-40B4-BE49-F238E27FC236}">
                <a16:creationId xmlns:a16="http://schemas.microsoft.com/office/drawing/2014/main" id="{2CE21E27-DF2A-4809-8004-DBD3CB8C9D75}"/>
              </a:ext>
            </a:extLst>
          </p:cNvPr>
          <p:cNvSpPr>
            <a:spLocks noGrp="1"/>
          </p:cNvSpPr>
          <p:nvPr>
            <p:ph type="body" sz="quarter" idx="35" hasCustomPrompt="1"/>
          </p:nvPr>
        </p:nvSpPr>
        <p:spPr>
          <a:xfrm>
            <a:off x="6291072" y="4912335"/>
            <a:ext cx="22860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Tree>
    <p:extLst>
      <p:ext uri="{BB962C8B-B14F-4D97-AF65-F5344CB8AC3E}">
        <p14:creationId xmlns:p14="http://schemas.microsoft.com/office/powerpoint/2010/main" val="1628668314"/>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F1B0119-8B53-4329-89FD-7688250A12F9}"/>
              </a:ext>
            </a:extLst>
          </p:cNvPr>
          <p:cNvSpPr>
            <a:spLocks noGrp="1"/>
          </p:cNvSpPr>
          <p:nvPr>
            <p:ph type="pic" sz="quarter" idx="13"/>
          </p:nvPr>
        </p:nvSpPr>
        <p:spPr>
          <a:xfrm>
            <a:off x="458724" y="481369"/>
            <a:ext cx="11274552" cy="2743200"/>
          </a:xfrm>
          <a:custGeom>
            <a:avLst/>
            <a:gdLst>
              <a:gd name="connsiteX0" fmla="*/ 0 w 11274552"/>
              <a:gd name="connsiteY0" fmla="*/ 0 h 2743200"/>
              <a:gd name="connsiteX1" fmla="*/ 11274552 w 11274552"/>
              <a:gd name="connsiteY1" fmla="*/ 0 h 2743200"/>
              <a:gd name="connsiteX2" fmla="*/ 11274552 w 11274552"/>
              <a:gd name="connsiteY2" fmla="*/ 2743200 h 2743200"/>
              <a:gd name="connsiteX3" fmla="*/ 5730217 w 11274552"/>
              <a:gd name="connsiteY3" fmla="*/ 2743200 h 2743200"/>
              <a:gd name="connsiteX4" fmla="*/ 5730217 w 11274552"/>
              <a:gd name="connsiteY4" fmla="*/ 1118831 h 2743200"/>
              <a:gd name="connsiteX5" fmla="*/ 5522399 w 11274552"/>
              <a:gd name="connsiteY5" fmla="*/ 1118831 h 2743200"/>
              <a:gd name="connsiteX6" fmla="*/ 5522399 w 11274552"/>
              <a:gd name="connsiteY6" fmla="*/ 2743200 h 2743200"/>
              <a:gd name="connsiteX7" fmla="*/ 0 w 11274552"/>
              <a:gd name="connsiteY7"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552" h="2743200">
                <a:moveTo>
                  <a:pt x="0" y="0"/>
                </a:moveTo>
                <a:lnTo>
                  <a:pt x="11274552" y="0"/>
                </a:lnTo>
                <a:lnTo>
                  <a:pt x="11274552" y="2743200"/>
                </a:lnTo>
                <a:lnTo>
                  <a:pt x="5730217" y="2743200"/>
                </a:lnTo>
                <a:lnTo>
                  <a:pt x="5730217" y="1118831"/>
                </a:lnTo>
                <a:lnTo>
                  <a:pt x="5522399" y="1118831"/>
                </a:lnTo>
                <a:lnTo>
                  <a:pt x="5522399" y="2743200"/>
                </a:lnTo>
                <a:lnTo>
                  <a:pt x="0" y="274320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3592386"/>
            <a:ext cx="4572000" cy="1325563"/>
          </a:xfrm>
        </p:spPr>
        <p:txBody>
          <a:bodyPr anchor="t" anchorCtr="0"/>
          <a:lstStyle>
            <a:lvl1pPr>
              <a:defRPr>
                <a:solidFill>
                  <a:schemeClr val="tx1"/>
                </a:solidFill>
              </a:defRPr>
            </a:lvl1pPr>
          </a:lstStyle>
          <a:p>
            <a:r>
              <a:rPr lang="en-US" dirty="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tx1">
                    <a:lumMod val="65000"/>
                    <a:lumOff val="35000"/>
                  </a:schemeClr>
                </a:solidFill>
              </a:defRPr>
            </a:lvl1p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65000"/>
                    <a:lumOff val="35000"/>
                  </a:schemeClr>
                </a:solidFill>
              </a:defRPr>
            </a:lvl1pPr>
          </a:lstStyle>
          <a:p>
            <a:r>
              <a:rPr lang="en-US" dirty="0"/>
              <a:t>Pitch deck title</a:t>
            </a:r>
          </a:p>
        </p:txBody>
      </p:sp>
      <p:sp>
        <p:nvSpPr>
          <p:cNvPr id="15" name="Text Placeholder 12">
            <a:extLst>
              <a:ext uri="{FF2B5EF4-FFF2-40B4-BE49-F238E27FC236}">
                <a16:creationId xmlns:a16="http://schemas.microsoft.com/office/drawing/2014/main" id="{FEDD6309-46B2-4D7D-A1E2-8F04609BF7B3}"/>
              </a:ext>
            </a:extLst>
          </p:cNvPr>
          <p:cNvSpPr>
            <a:spLocks noGrp="1"/>
          </p:cNvSpPr>
          <p:nvPr>
            <p:ph type="body" sz="quarter" idx="17" hasCustomPrompt="1"/>
          </p:nvPr>
        </p:nvSpPr>
        <p:spPr>
          <a:xfrm>
            <a:off x="6489391" y="3546349"/>
            <a:ext cx="5248656" cy="1920240"/>
          </a:xfrm>
        </p:spPr>
        <p:txBody>
          <a:bodyPr>
            <a:no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11" name="Rectangle 10">
            <a:extLst>
              <a:ext uri="{FF2B5EF4-FFF2-40B4-BE49-F238E27FC236}">
                <a16:creationId xmlns:a16="http://schemas.microsoft.com/office/drawing/2014/main" id="{95C8E637-78B0-4855-A6B1-C2DE56F3644F}"/>
              </a:ext>
              <a:ext uri="{C183D7F6-B498-43B3-948B-1728B52AA6E4}">
                <adec:decorative xmlns:adec="http://schemas.microsoft.com/office/drawing/2017/decorative" val="1"/>
              </a:ext>
            </a:extLst>
          </p:cNvPr>
          <p:cNvSpPr/>
          <p:nvPr userDrawn="1"/>
        </p:nvSpPr>
        <p:spPr>
          <a:xfrm>
            <a:off x="5981123" y="1600200"/>
            <a:ext cx="207818"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2">
            <a:extLst>
              <a:ext uri="{FF2B5EF4-FFF2-40B4-BE49-F238E27FC236}">
                <a16:creationId xmlns:a16="http://schemas.microsoft.com/office/drawing/2014/main" id="{89A89CDF-EE53-4D5A-BA2F-B21F454E10AE}"/>
              </a:ext>
            </a:extLst>
          </p:cNvPr>
          <p:cNvSpPr>
            <a:spLocks noGrp="1"/>
          </p:cNvSpPr>
          <p:nvPr>
            <p:ph type="body" sz="quarter" idx="14" hasCustomPrompt="1"/>
          </p:nvPr>
        </p:nvSpPr>
        <p:spPr>
          <a:xfrm>
            <a:off x="5239512" y="5503164"/>
            <a:ext cx="6958584" cy="1371600"/>
          </a:xfrm>
        </p:spPr>
        <p:txBody>
          <a:bodyPr vert="horz" bIns="0" anchor="t">
            <a:noAutofit/>
          </a:bodyPr>
          <a:lstStyle>
            <a:lvl1pPr marL="0" indent="0" algn="r">
              <a:lnSpc>
                <a:spcPct val="100000"/>
              </a:lnSpc>
              <a:spcBef>
                <a:spcPts val="0"/>
              </a:spcBef>
              <a:buNone/>
              <a:defRPr sz="110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a:r>
              <a:rPr lang="en-US" dirty="0"/>
              <a:t>Summary</a:t>
            </a:r>
          </a:p>
        </p:txBody>
      </p:sp>
    </p:spTree>
    <p:extLst>
      <p:ext uri="{BB962C8B-B14F-4D97-AF65-F5344CB8AC3E}">
        <p14:creationId xmlns:p14="http://schemas.microsoft.com/office/powerpoint/2010/main" val="4266790934"/>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4ED48F4-DBCF-44E9-BDD6-E6E63CAB7350}"/>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3423562 h 6858000"/>
              <a:gd name="connsiteX3" fmla="*/ 7502172 w 12188952"/>
              <a:gd name="connsiteY3" fmla="*/ 3423562 h 6858000"/>
              <a:gd name="connsiteX4" fmla="*/ 7502172 w 12188952"/>
              <a:gd name="connsiteY4" fmla="*/ 3652162 h 6858000"/>
              <a:gd name="connsiteX5" fmla="*/ 12188952 w 12188952"/>
              <a:gd name="connsiteY5" fmla="*/ 3652162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3423562"/>
                </a:lnTo>
                <a:lnTo>
                  <a:pt x="7502172" y="3423562"/>
                </a:lnTo>
                <a:lnTo>
                  <a:pt x="7502172" y="3652162"/>
                </a:lnTo>
                <a:lnTo>
                  <a:pt x="12188952" y="3652162"/>
                </a:lnTo>
                <a:lnTo>
                  <a:pt x="12188952" y="6858000"/>
                </a:lnTo>
                <a:lnTo>
                  <a:pt x="0" y="6858000"/>
                </a:lnTo>
                <a:close/>
              </a:path>
            </a:pathLst>
          </a:custGeom>
          <a:solidFill>
            <a:schemeClr val="accent6">
              <a:lumMod val="20000"/>
              <a:lumOff val="80000"/>
            </a:schemeClr>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
        <p:nvSpPr>
          <p:cNvPr id="9" name="Content Placeholder 2">
            <a:extLst>
              <a:ext uri="{FF2B5EF4-FFF2-40B4-BE49-F238E27FC236}">
                <a16:creationId xmlns:a16="http://schemas.microsoft.com/office/drawing/2014/main" id="{77D5655F-601C-49CF-925B-4467144804D6}"/>
              </a:ext>
            </a:extLst>
          </p:cNvPr>
          <p:cNvSpPr>
            <a:spLocks noGrp="1"/>
          </p:cNvSpPr>
          <p:nvPr>
            <p:ph idx="14" hasCustomPrompt="1"/>
          </p:nvPr>
        </p:nvSpPr>
        <p:spPr>
          <a:xfrm>
            <a:off x="7467603" y="4681728"/>
            <a:ext cx="3838731" cy="1645920"/>
          </a:xfrm>
        </p:spPr>
        <p:txBody>
          <a:bodyPr>
            <a:normAutofit/>
          </a:bodyPr>
          <a:lstStyle>
            <a:lvl1pPr marL="0" indent="0">
              <a:lnSpc>
                <a:spcPct val="100000"/>
              </a:lnSpc>
              <a:buNone/>
              <a:defRPr sz="1400">
                <a:solidFill>
                  <a:schemeClr val="bg1"/>
                </a:solidFill>
              </a:defRPr>
            </a:lvl1pPr>
            <a:lvl2pPr marL="457200" indent="0">
              <a:lnSpc>
                <a:spcPct val="100000"/>
              </a:lnSpc>
              <a:buNone/>
              <a:defRPr sz="1600"/>
            </a:lvl2pPr>
            <a:lvl3pPr marL="914400" indent="0">
              <a:lnSpc>
                <a:spcPct val="100000"/>
              </a:lnSpc>
              <a:buNone/>
              <a:defRPr sz="1600"/>
            </a:lvl3pPr>
            <a:lvl4pPr marL="1371600" indent="0">
              <a:lnSpc>
                <a:spcPct val="100000"/>
              </a:lnSpc>
              <a:buNone/>
              <a:defRPr sz="1600"/>
            </a:lvl4pPr>
            <a:lvl5pPr marL="1828800" indent="0">
              <a:lnSpc>
                <a:spcPct val="100000"/>
              </a:lnSpc>
              <a:buNone/>
              <a:defRPr sz="1600"/>
            </a:lvl5pPr>
          </a:lstStyle>
          <a:p>
            <a:pPr lvl="0"/>
            <a:r>
              <a:rPr lang="en-US" dirty="0"/>
              <a:t>Click to edit text</a:t>
            </a:r>
          </a:p>
        </p:txBody>
      </p:sp>
      <p:sp>
        <p:nvSpPr>
          <p:cNvPr id="12" name="Rectangle 11">
            <a:extLst>
              <a:ext uri="{FF2B5EF4-FFF2-40B4-BE49-F238E27FC236}">
                <a16:creationId xmlns:a16="http://schemas.microsoft.com/office/drawing/2014/main" id="{53A4EE02-E082-4906-9F26-21DA131BE270}"/>
              </a:ext>
              <a:ext uri="{C183D7F6-B498-43B3-948B-1728B52AA6E4}">
                <adec:decorative xmlns:adec="http://schemas.microsoft.com/office/drawing/2017/decorative" val="1"/>
              </a:ext>
            </a:extLst>
          </p:cNvPr>
          <p:cNvSpPr/>
          <p:nvPr userDrawn="1"/>
        </p:nvSpPr>
        <p:spPr>
          <a:xfrm>
            <a:off x="7503696" y="3423562"/>
            <a:ext cx="46867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49F40A-2F72-4059-80C0-FD3038B0C3D5}"/>
              </a:ext>
            </a:extLst>
          </p:cNvPr>
          <p:cNvSpPr>
            <a:spLocks noGrp="1"/>
          </p:cNvSpPr>
          <p:nvPr>
            <p:ph type="title"/>
          </p:nvPr>
        </p:nvSpPr>
        <p:spPr>
          <a:xfrm>
            <a:off x="7465854" y="3941064"/>
            <a:ext cx="3840480" cy="640080"/>
          </a:xfrm>
        </p:spPr>
        <p:txBody>
          <a:bodyPr anchor="t"/>
          <a:lstStyle>
            <a:lvl1pPr>
              <a:spcBef>
                <a:spcPts val="1000"/>
              </a:spcBef>
              <a:defRPr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31765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7/14/20XX</a:t>
            </a:r>
            <a:endParaRPr lang="en-US" dirty="0"/>
          </a:p>
        </p:txBody>
      </p:sp>
      <p:sp>
        <p:nvSpPr>
          <p:cNvPr id="6" name="Footer Placeholder 5"/>
          <p:cNvSpPr>
            <a:spLocks noGrp="1"/>
          </p:cNvSpPr>
          <p:nvPr>
            <p:ph type="ftr" sz="quarter" idx="11"/>
          </p:nvPr>
        </p:nvSpPr>
        <p:spPr/>
        <p:txBody>
          <a:bodyPr/>
          <a:lstStyle/>
          <a:p>
            <a:r>
              <a:rPr lang="en-US"/>
              <a:t>Pitch deck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56215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7/14/20XX</a:t>
            </a:r>
            <a:endParaRPr lang="en-US" dirty="0"/>
          </a:p>
        </p:txBody>
      </p:sp>
      <p:sp>
        <p:nvSpPr>
          <p:cNvPr id="8" name="Footer Placeholder 7"/>
          <p:cNvSpPr>
            <a:spLocks noGrp="1"/>
          </p:cNvSpPr>
          <p:nvPr>
            <p:ph type="ftr" sz="quarter" idx="11"/>
          </p:nvPr>
        </p:nvSpPr>
        <p:spPr/>
        <p:txBody>
          <a:bodyPr/>
          <a:lstStyle/>
          <a:p>
            <a:r>
              <a:rPr lang="en-US"/>
              <a:t>Pitch deck title</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4701848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7/14/20XX</a:t>
            </a:r>
            <a:endParaRPr lang="en-US" dirty="0"/>
          </a:p>
        </p:txBody>
      </p:sp>
      <p:sp>
        <p:nvSpPr>
          <p:cNvPr id="4" name="Footer Placeholder 3"/>
          <p:cNvSpPr>
            <a:spLocks noGrp="1"/>
          </p:cNvSpPr>
          <p:nvPr>
            <p:ph type="ftr" sz="quarter" idx="11"/>
          </p:nvPr>
        </p:nvSpPr>
        <p:spPr/>
        <p:txBody>
          <a:bodyPr/>
          <a:lstStyle/>
          <a:p>
            <a:r>
              <a:rPr lang="en-US"/>
              <a:t>Pitch deck title</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08231981"/>
      </p:ext>
    </p:extLst>
  </p:cSld>
  <p:clrMapOvr>
    <a:masterClrMapping/>
  </p:clrMapOvr>
  <p:extLst>
    <p:ext uri="{DCECCB84-F9BA-43D5-87BE-67443E8EF086}">
      <p15:sldGuideLst xmlns:p15="http://schemas.microsoft.com/office/powerpoint/2012/main">
        <p15:guide id="1" orient="horz" pos="91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7/14/20XX</a:t>
            </a:r>
            <a:endParaRPr lang="en-US" dirty="0"/>
          </a:p>
        </p:txBody>
      </p:sp>
      <p:sp>
        <p:nvSpPr>
          <p:cNvPr id="3" name="Footer Placeholder 2"/>
          <p:cNvSpPr>
            <a:spLocks noGrp="1"/>
          </p:cNvSpPr>
          <p:nvPr>
            <p:ph type="ftr" sz="quarter" idx="11"/>
          </p:nvPr>
        </p:nvSpPr>
        <p:spPr/>
        <p:txBody>
          <a:bodyPr/>
          <a:lstStyle/>
          <a:p>
            <a:r>
              <a:rPr lang="en-US"/>
              <a:t>Pitch deck title</a:t>
            </a:r>
            <a:endParaRPr lang="en-US" dirty="0"/>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839508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7/14/20XX</a:t>
            </a:r>
            <a:endParaRPr lang="en-US" dirty="0"/>
          </a:p>
        </p:txBody>
      </p:sp>
      <p:sp>
        <p:nvSpPr>
          <p:cNvPr id="6" name="Footer Placeholder 5"/>
          <p:cNvSpPr>
            <a:spLocks noGrp="1"/>
          </p:cNvSpPr>
          <p:nvPr>
            <p:ph type="ftr" sz="quarter" idx="11"/>
          </p:nvPr>
        </p:nvSpPr>
        <p:spPr/>
        <p:txBody>
          <a:bodyPr/>
          <a:lstStyle/>
          <a:p>
            <a:r>
              <a:rPr lang="en-US"/>
              <a:t>Pitch deck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7515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7/14/20XX</a:t>
            </a:r>
            <a:endParaRPr lang="en-US" dirty="0"/>
          </a:p>
        </p:txBody>
      </p:sp>
      <p:sp>
        <p:nvSpPr>
          <p:cNvPr id="6" name="Footer Placeholder 5"/>
          <p:cNvSpPr>
            <a:spLocks noGrp="1"/>
          </p:cNvSpPr>
          <p:nvPr>
            <p:ph type="ftr" sz="quarter" idx="11"/>
          </p:nvPr>
        </p:nvSpPr>
        <p:spPr/>
        <p:txBody>
          <a:bodyPr/>
          <a:lstStyle/>
          <a:p>
            <a:r>
              <a:rPr lang="en-US"/>
              <a:t>Pitch deck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3325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7/14/20XX</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Pitch deck title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029107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650" r:id="rId16"/>
    <p:sldLayoutId id="2147483669" r:id="rId17"/>
    <p:sldLayoutId id="2147483651" r:id="rId18"/>
    <p:sldLayoutId id="2147483671" r:id="rId19"/>
    <p:sldLayoutId id="2147483683" r:id="rId20"/>
    <p:sldLayoutId id="2147483687" r:id="rId21"/>
    <p:sldLayoutId id="2147483672" r:id="rId22"/>
    <p:sldLayoutId id="2147483680" r:id="rId23"/>
    <p:sldLayoutId id="2147483678" r:id="rId24"/>
    <p:sldLayoutId id="2147483653" r:id="rId25"/>
    <p:sldLayoutId id="2147483677" r:id="rId26"/>
    <p:sldLayoutId id="2147483673" r:id="rId27"/>
    <p:sldLayoutId id="2147483654" r:id="rId28"/>
    <p:sldLayoutId id="2147483674" r:id="rId29"/>
    <p:sldLayoutId id="2147483675" r:id="rId30"/>
    <p:sldLayoutId id="2147483676" r:id="rId31"/>
    <p:sldLayoutId id="2147483668" r:id="rId3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36" userDrawn="1">
          <p15:clr>
            <a:srgbClr val="5ACBF0"/>
          </p15:clr>
        </p15:guide>
        <p15:guide id="2" pos="2568" userDrawn="1">
          <p15:clr>
            <a:srgbClr val="5ACBF0"/>
          </p15:clr>
        </p15:guide>
        <p15:guide id="3" pos="5760" userDrawn="1">
          <p15:clr>
            <a:srgbClr val="F26B43"/>
          </p15:clr>
        </p15:guide>
        <p15:guide id="4" pos="1920" userDrawn="1">
          <p15:clr>
            <a:srgbClr val="F26B43"/>
          </p15:clr>
        </p15:guide>
        <p15:guide id="5" pos="3840" userDrawn="1">
          <p15:clr>
            <a:srgbClr val="F26B43"/>
          </p15:clr>
        </p15:guide>
        <p15:guide id="6" pos="576" userDrawn="1">
          <p15:clr>
            <a:srgbClr val="000000"/>
          </p15:clr>
        </p15:guide>
        <p15:guide id="7" pos="7104" userDrawn="1">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hyperlink" Target="mailto:EUCC@WVInteractive.com"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3.wdp"/><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17.jpe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3.JP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2.JP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orkforcewv.org/unemployment/employers/online-employer-services" TargetMode="Externa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522CE7-8601-4799-A188-72F4C128D33A}"/>
              </a:ext>
            </a:extLst>
          </p:cNvPr>
          <p:cNvSpPr>
            <a:spLocks noGrp="1"/>
          </p:cNvSpPr>
          <p:nvPr>
            <p:ph type="ctrTitle"/>
          </p:nvPr>
        </p:nvSpPr>
        <p:spPr>
          <a:xfrm>
            <a:off x="621631" y="4367486"/>
            <a:ext cx="10050379" cy="1639664"/>
          </a:xfrm>
        </p:spPr>
        <p:txBody>
          <a:bodyPr anchor="b">
            <a:normAutofit fontScale="90000"/>
          </a:bodyPr>
          <a:lstStyle/>
          <a:p>
            <a:r>
              <a:rPr lang="en-US" b="1" dirty="0">
                <a:effectLst>
                  <a:outerShdw blurRad="38100" dist="38100" dir="2700000" algn="tl">
                    <a:srgbClr val="000000">
                      <a:alpha val="43137"/>
                    </a:srgbClr>
                  </a:outerShdw>
                </a:effectLst>
                <a:latin typeface="Aileron Heavy" panose="00000A00000000000000" pitchFamily="50" charset="0"/>
              </a:rPr>
              <a:t>SIDES ONLINE REGISTRATION PROCESS</a:t>
            </a:r>
          </a:p>
        </p:txBody>
      </p:sp>
      <p:sp>
        <p:nvSpPr>
          <p:cNvPr id="5" name="Text Placeholder 4">
            <a:extLst>
              <a:ext uri="{FF2B5EF4-FFF2-40B4-BE49-F238E27FC236}">
                <a16:creationId xmlns:a16="http://schemas.microsoft.com/office/drawing/2014/main" id="{3B95A575-4944-44FE-8343-886F3F62894C}"/>
              </a:ext>
            </a:extLst>
          </p:cNvPr>
          <p:cNvSpPr>
            <a:spLocks noGrp="1"/>
          </p:cNvSpPr>
          <p:nvPr>
            <p:ph type="body" sz="quarter" idx="13"/>
          </p:nvPr>
        </p:nvSpPr>
        <p:spPr/>
        <p:txBody>
          <a:bodyPr/>
          <a:lstStyle/>
          <a:p>
            <a:r>
              <a:rPr lang="en-US" dirty="0"/>
              <a:t>Mirjam Nilsson</a:t>
            </a:r>
          </a:p>
        </p:txBody>
      </p:sp>
      <p:pic>
        <p:nvPicPr>
          <p:cNvPr id="6" name="Picture 5" descr="A picture containing outdoor, sky, tree, building&#10;&#10;Description automatically generated">
            <a:extLst>
              <a:ext uri="{FF2B5EF4-FFF2-40B4-BE49-F238E27FC236}">
                <a16:creationId xmlns:a16="http://schemas.microsoft.com/office/drawing/2014/main" id="{CCD19F8F-6869-4A66-F7BB-484EC82EFD08}"/>
              </a:ext>
            </a:extLst>
          </p:cNvPr>
          <p:cNvPicPr>
            <a:picLocks noChangeAspect="1"/>
          </p:cNvPicPr>
          <p:nvPr/>
        </p:nvPicPr>
        <p:blipFill rotWithShape="1">
          <a:blip r:embed="rId2"/>
          <a:srcRect t="2999" b="3129"/>
          <a:stretch/>
        </p:blipFill>
        <p:spPr>
          <a:xfrm>
            <a:off x="0" y="0"/>
            <a:ext cx="12213369" cy="6858000"/>
          </a:xfrm>
          <a:prstGeom prst="rect">
            <a:avLst/>
          </a:prstGeom>
          <a:ln>
            <a:noFill/>
          </a:ln>
        </p:spPr>
      </p:pic>
      <p:sp>
        <p:nvSpPr>
          <p:cNvPr id="9" name="Rectangle 8">
            <a:extLst>
              <a:ext uri="{FF2B5EF4-FFF2-40B4-BE49-F238E27FC236}">
                <a16:creationId xmlns:a16="http://schemas.microsoft.com/office/drawing/2014/main" id="{2997D1AE-B22E-8C26-D8E4-C96A124DFA2C}"/>
              </a:ext>
            </a:extLst>
          </p:cNvPr>
          <p:cNvSpPr/>
          <p:nvPr/>
        </p:nvSpPr>
        <p:spPr>
          <a:xfrm>
            <a:off x="0" y="4038700"/>
            <a:ext cx="7671250" cy="296418"/>
          </a:xfrm>
          <a:prstGeom prst="rect">
            <a:avLst/>
          </a:prstGeom>
          <a:solidFill>
            <a:srgbClr val="8F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a:extLst>
              <a:ext uri="{FF2B5EF4-FFF2-40B4-BE49-F238E27FC236}">
                <a16:creationId xmlns:a16="http://schemas.microsoft.com/office/drawing/2014/main" id="{41BAA859-281C-A86E-4CD3-20CBAE512387}"/>
              </a:ext>
            </a:extLst>
          </p:cNvPr>
          <p:cNvPicPr>
            <a:picLocks noChangeAspect="1"/>
          </p:cNvPicPr>
          <p:nvPr/>
        </p:nvPicPr>
        <p:blipFill>
          <a:blip r:embed="rId3"/>
          <a:stretch>
            <a:fillRect/>
          </a:stretch>
        </p:blipFill>
        <p:spPr>
          <a:xfrm>
            <a:off x="9357295" y="5742432"/>
            <a:ext cx="2529845" cy="822962"/>
          </a:xfrm>
          <a:prstGeom prst="rect">
            <a:avLst/>
          </a:prstGeom>
        </p:spPr>
      </p:pic>
      <p:pic>
        <p:nvPicPr>
          <p:cNvPr id="15" name="Picture 14" descr="Logo&#10;&#10;Description automatically generated">
            <a:extLst>
              <a:ext uri="{FF2B5EF4-FFF2-40B4-BE49-F238E27FC236}">
                <a16:creationId xmlns:a16="http://schemas.microsoft.com/office/drawing/2014/main" id="{6A8321AA-333D-F55C-FC28-873FB8812811}"/>
              </a:ext>
            </a:extLst>
          </p:cNvPr>
          <p:cNvPicPr>
            <a:picLocks noChangeAspect="1"/>
          </p:cNvPicPr>
          <p:nvPr/>
        </p:nvPicPr>
        <p:blipFill>
          <a:blip r:embed="rId4"/>
          <a:stretch>
            <a:fillRect/>
          </a:stretch>
        </p:blipFill>
        <p:spPr>
          <a:xfrm>
            <a:off x="9870249" y="371204"/>
            <a:ext cx="2096490" cy="959292"/>
          </a:xfrm>
          <a:prstGeom prst="rect">
            <a:avLst/>
          </a:prstGeom>
        </p:spPr>
      </p:pic>
      <p:sp>
        <p:nvSpPr>
          <p:cNvPr id="16" name="TextBox 15">
            <a:extLst>
              <a:ext uri="{FF2B5EF4-FFF2-40B4-BE49-F238E27FC236}">
                <a16:creationId xmlns:a16="http://schemas.microsoft.com/office/drawing/2014/main" id="{6AF2F83A-80C7-1856-B73B-75DC48B025A7}"/>
              </a:ext>
            </a:extLst>
          </p:cNvPr>
          <p:cNvSpPr txBox="1"/>
          <p:nvPr/>
        </p:nvSpPr>
        <p:spPr>
          <a:xfrm>
            <a:off x="4917120" y="3055544"/>
            <a:ext cx="7049619"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r">
              <a:tabLst>
                <a:tab pos="2913063" algn="l"/>
              </a:tabLst>
            </a:pPr>
            <a:r>
              <a:rPr lang="en-US" sz="2800" b="1" i="1" dirty="0">
                <a:solidFill>
                  <a:schemeClr val="bg1"/>
                </a:solidFill>
                <a:latin typeface="Aileron Bold" panose="00000800000000000000" pitchFamily="50" charset="0"/>
              </a:rPr>
              <a:t>SIDES Registration Instructions</a:t>
            </a:r>
          </a:p>
        </p:txBody>
      </p:sp>
      <p:sp>
        <p:nvSpPr>
          <p:cNvPr id="2" name="TextBox 1">
            <a:extLst>
              <a:ext uri="{FF2B5EF4-FFF2-40B4-BE49-F238E27FC236}">
                <a16:creationId xmlns:a16="http://schemas.microsoft.com/office/drawing/2014/main" id="{E2DCF9B8-CC60-B766-A3D1-BF1E18C3517B}"/>
              </a:ext>
            </a:extLst>
          </p:cNvPr>
          <p:cNvSpPr txBox="1"/>
          <p:nvPr/>
        </p:nvSpPr>
        <p:spPr>
          <a:xfrm>
            <a:off x="191070" y="6344150"/>
            <a:ext cx="1300356" cy="369332"/>
          </a:xfrm>
          <a:prstGeom prst="rect">
            <a:avLst/>
          </a:prstGeom>
          <a:noFill/>
        </p:spPr>
        <p:txBody>
          <a:bodyPr wrap="none" rtlCol="0">
            <a:spAutoFit/>
          </a:bodyPr>
          <a:lstStyle/>
          <a:p>
            <a:r>
              <a:rPr lang="en-US" dirty="0">
                <a:solidFill>
                  <a:schemeClr val="bg1"/>
                </a:solidFill>
              </a:rPr>
              <a:t>12/08/2022</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10</a:t>
            </a:fld>
            <a:endParaRPr lang="en-US" dirty="0"/>
          </a:p>
        </p:txBody>
      </p:sp>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2"/>
          <a:stretch>
            <a:fillRect/>
          </a:stretch>
        </p:blipFill>
        <p:spPr>
          <a:xfrm>
            <a:off x="10258017" y="352425"/>
            <a:ext cx="1514883" cy="693166"/>
          </a:xfrm>
          <a:prstGeom prst="rect">
            <a:avLst/>
          </a:prstGeom>
        </p:spPr>
      </p:pic>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3"/>
          <a:stretch>
            <a:fillRect/>
          </a:stretch>
        </p:blipFill>
        <p:spPr>
          <a:xfrm>
            <a:off x="9820275" y="6047644"/>
            <a:ext cx="1952625" cy="635192"/>
          </a:xfrm>
          <a:prstGeom prst="rect">
            <a:avLst/>
          </a:prstGeom>
        </p:spPr>
      </p:pic>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2" name="Picture 2">
            <a:extLst>
              <a:ext uri="{FF2B5EF4-FFF2-40B4-BE49-F238E27FC236}">
                <a16:creationId xmlns:a16="http://schemas.microsoft.com/office/drawing/2014/main" id="{FF30B5DB-79A8-E73F-B1EA-86901C7552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2" t="8763" r="1484" b="49485"/>
          <a:stretch/>
        </p:blipFill>
        <p:spPr bwMode="auto">
          <a:xfrm>
            <a:off x="714376" y="1361529"/>
            <a:ext cx="10763250" cy="255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B25C578B-5735-8CD1-E470-37F4049A1DC3}"/>
              </a:ext>
            </a:extLst>
          </p:cNvPr>
          <p:cNvSpPr/>
          <p:nvPr/>
        </p:nvSpPr>
        <p:spPr>
          <a:xfrm>
            <a:off x="618654" y="3991392"/>
            <a:ext cx="10954692" cy="954107"/>
          </a:xfrm>
          <a:prstGeom prst="rect">
            <a:avLst/>
          </a:prstGeom>
        </p:spPr>
        <p:txBody>
          <a:bodyPr wrap="square">
            <a:spAutoFit/>
          </a:bodyPr>
          <a:lstStyle/>
          <a:p>
            <a:pPr algn="ctr"/>
            <a:r>
              <a:rPr lang="en-US" sz="2800" b="1" dirty="0">
                <a:solidFill>
                  <a:srgbClr val="8F1125"/>
                </a:solidFill>
                <a:latin typeface="Aileron SemiBold" panose="00000700000000000000" pitchFamily="50" charset="0"/>
              </a:rPr>
              <a:t>At this point, users will receive a verification email. Upon receipt of this email, please click this link to complete the account creation.</a:t>
            </a:r>
          </a:p>
        </p:txBody>
      </p:sp>
    </p:spTree>
    <p:extLst>
      <p:ext uri="{BB962C8B-B14F-4D97-AF65-F5344CB8AC3E}">
        <p14:creationId xmlns:p14="http://schemas.microsoft.com/office/powerpoint/2010/main" val="3698795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11</a:t>
            </a:fld>
            <a:endParaRPr lang="en-US" dirty="0"/>
          </a:p>
        </p:txBody>
      </p:sp>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2"/>
          <a:stretch>
            <a:fillRect/>
          </a:stretch>
        </p:blipFill>
        <p:spPr>
          <a:xfrm>
            <a:off x="10258017" y="340283"/>
            <a:ext cx="1514883" cy="693166"/>
          </a:xfrm>
          <a:prstGeom prst="rect">
            <a:avLst/>
          </a:prstGeom>
        </p:spPr>
      </p:pic>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3"/>
          <a:stretch>
            <a:fillRect/>
          </a:stretch>
        </p:blipFill>
        <p:spPr>
          <a:xfrm>
            <a:off x="9820275" y="6047644"/>
            <a:ext cx="1952625" cy="635192"/>
          </a:xfrm>
          <a:prstGeom prst="rect">
            <a:avLst/>
          </a:prstGeom>
        </p:spPr>
      </p:pic>
      <p:sp>
        <p:nvSpPr>
          <p:cNvPr id="2" name="TextBox 1">
            <a:extLst>
              <a:ext uri="{FF2B5EF4-FFF2-40B4-BE49-F238E27FC236}">
                <a16:creationId xmlns:a16="http://schemas.microsoft.com/office/drawing/2014/main" id="{DB5B72EF-AD0E-33B2-65DC-9E225FC043D7}"/>
              </a:ext>
            </a:extLst>
          </p:cNvPr>
          <p:cNvSpPr txBox="1"/>
          <p:nvPr/>
        </p:nvSpPr>
        <p:spPr>
          <a:xfrm>
            <a:off x="838200" y="202060"/>
            <a:ext cx="9144000" cy="584775"/>
          </a:xfrm>
          <a:prstGeom prst="rect">
            <a:avLst/>
          </a:prstGeom>
          <a:noFill/>
        </p:spPr>
        <p:txBody>
          <a:bodyPr wrap="square" rtlCol="0">
            <a:spAutoFit/>
          </a:bodyPr>
          <a:lstStyle/>
          <a:p>
            <a:pPr algn="ctr"/>
            <a:r>
              <a:rPr lang="en-US" sz="3200" b="1" dirty="0">
                <a:solidFill>
                  <a:srgbClr val="8F1125"/>
                </a:solidFill>
                <a:latin typeface="Aileron Black" panose="00000A00000000000000" pitchFamily="50" charset="0"/>
              </a:rPr>
              <a:t>Online Services Registration Forms</a:t>
            </a:r>
          </a:p>
        </p:txBody>
      </p:sp>
      <p:grpSp>
        <p:nvGrpSpPr>
          <p:cNvPr id="7" name="Group 6">
            <a:extLst>
              <a:ext uri="{FF2B5EF4-FFF2-40B4-BE49-F238E27FC236}">
                <a16:creationId xmlns:a16="http://schemas.microsoft.com/office/drawing/2014/main" id="{8395028B-2E5E-9318-014E-44F90AC893BC}"/>
              </a:ext>
            </a:extLst>
          </p:cNvPr>
          <p:cNvGrpSpPr/>
          <p:nvPr/>
        </p:nvGrpSpPr>
        <p:grpSpPr>
          <a:xfrm>
            <a:off x="522011" y="1033449"/>
            <a:ext cx="10955614" cy="4890692"/>
            <a:chOff x="619124" y="1403146"/>
            <a:chExt cx="10970939" cy="4598535"/>
          </a:xfrm>
        </p:grpSpPr>
        <p:pic>
          <p:nvPicPr>
            <p:cNvPr id="3" name="Picture 2">
              <a:extLst>
                <a:ext uri="{FF2B5EF4-FFF2-40B4-BE49-F238E27FC236}">
                  <a16:creationId xmlns:a16="http://schemas.microsoft.com/office/drawing/2014/main" id="{40E51316-F0B6-DA88-A9D9-9CA3F70B7F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0" t="39354" r="20000" b="8262"/>
            <a:stretch/>
          </p:blipFill>
          <p:spPr bwMode="auto">
            <a:xfrm>
              <a:off x="619124" y="1403146"/>
              <a:ext cx="10970938" cy="238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E85303BA-DBC1-BE26-B6CC-813863AE6D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1" t="33021" r="2514" b="10378"/>
            <a:stretch/>
          </p:blipFill>
          <p:spPr bwMode="auto">
            <a:xfrm>
              <a:off x="619125" y="3887237"/>
              <a:ext cx="10970938" cy="2114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a:extLst>
              <a:ext uri="{FF2B5EF4-FFF2-40B4-BE49-F238E27FC236}">
                <a16:creationId xmlns:a16="http://schemas.microsoft.com/office/drawing/2014/main" id="{E5FD0CC2-C8E5-F38D-8780-7DBB10C6919B}"/>
              </a:ext>
            </a:extLst>
          </p:cNvPr>
          <p:cNvSpPr txBox="1"/>
          <p:nvPr/>
        </p:nvSpPr>
        <p:spPr>
          <a:xfrm>
            <a:off x="5536735" y="2232387"/>
            <a:ext cx="5679346" cy="923330"/>
          </a:xfrm>
          <a:prstGeom prst="rect">
            <a:avLst/>
          </a:prstGeom>
          <a:noFill/>
        </p:spPr>
        <p:txBody>
          <a:bodyPr wrap="square" rtlCol="0">
            <a:spAutoFit/>
          </a:bodyPr>
          <a:lstStyle/>
          <a:p>
            <a:r>
              <a:rPr lang="en-US" dirty="0">
                <a:solidFill>
                  <a:srgbClr val="FF0000"/>
                </a:solidFill>
              </a:rPr>
              <a:t>If an error message appears stating a different person is the administrator of the account, please send and email to </a:t>
            </a:r>
            <a:r>
              <a:rPr lang="en-US" dirty="0">
                <a:solidFill>
                  <a:srgbClr val="FF0000"/>
                </a:solidFill>
                <a:hlinkClick r:id="rId6">
                  <a:extLst>
                    <a:ext uri="{A12FA001-AC4F-418D-AE19-62706E023703}">
                      <ahyp:hlinkClr xmlns:ahyp="http://schemas.microsoft.com/office/drawing/2018/hyperlinkcolor" val="tx"/>
                    </a:ext>
                  </a:extLst>
                </a:hlinkClick>
              </a:rPr>
              <a:t>EUCC@WVInteractive.com</a:t>
            </a:r>
            <a:r>
              <a:rPr lang="en-US" dirty="0">
                <a:solidFill>
                  <a:srgbClr val="FF0000"/>
                </a:solidFill>
              </a:rPr>
              <a:t> for assistance.</a:t>
            </a:r>
          </a:p>
        </p:txBody>
      </p:sp>
    </p:spTree>
    <p:extLst>
      <p:ext uri="{BB962C8B-B14F-4D97-AF65-F5344CB8AC3E}">
        <p14:creationId xmlns:p14="http://schemas.microsoft.com/office/powerpoint/2010/main" val="2552414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2DEEF7C3-15CB-946D-9067-274FE85298EA}"/>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saturation sat="0"/>
                    </a14:imgEffect>
                  </a14:imgLayer>
                </a14:imgProps>
              </a:ext>
            </a:extLst>
          </a:blip>
          <a:srcRect t="7812" b="7812"/>
          <a:stretch/>
        </p:blipFill>
        <p:spPr>
          <a:xfrm>
            <a:off x="0" y="0"/>
            <a:ext cx="12192000" cy="6858000"/>
          </a:xfrm>
          <a:prstGeom prst="rect">
            <a:avLst/>
          </a:prstGeom>
        </p:spPr>
      </p:pic>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12</a:t>
            </a:fld>
            <a:endParaRPr lang="en-US" dirty="0"/>
          </a:p>
        </p:txBody>
      </p:sp>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4"/>
          <a:stretch>
            <a:fillRect/>
          </a:stretch>
        </p:blipFill>
        <p:spPr>
          <a:xfrm>
            <a:off x="10258017" y="340283"/>
            <a:ext cx="1514883" cy="693166"/>
          </a:xfrm>
          <a:prstGeom prst="rect">
            <a:avLst/>
          </a:prstGeom>
        </p:spPr>
      </p:pic>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5"/>
          <a:stretch>
            <a:fillRect/>
          </a:stretch>
        </p:blipFill>
        <p:spPr>
          <a:xfrm>
            <a:off x="9820275" y="6047644"/>
            <a:ext cx="1952625" cy="635192"/>
          </a:xfrm>
          <a:prstGeom prst="rect">
            <a:avLst/>
          </a:prstGeom>
        </p:spPr>
      </p:pic>
      <p:grpSp>
        <p:nvGrpSpPr>
          <p:cNvPr id="10" name="Group 9">
            <a:extLst>
              <a:ext uri="{FF2B5EF4-FFF2-40B4-BE49-F238E27FC236}">
                <a16:creationId xmlns:a16="http://schemas.microsoft.com/office/drawing/2014/main" id="{C84DB546-46D5-6692-1A89-F78C4AA59A24}"/>
              </a:ext>
            </a:extLst>
          </p:cNvPr>
          <p:cNvGrpSpPr/>
          <p:nvPr/>
        </p:nvGrpSpPr>
        <p:grpSpPr>
          <a:xfrm>
            <a:off x="301651" y="1740431"/>
            <a:ext cx="11588699" cy="4061277"/>
            <a:chOff x="384226" y="1378481"/>
            <a:chExt cx="11588699" cy="4061277"/>
          </a:xfrm>
          <a:effectLst>
            <a:outerShdw blurRad="50800" dist="38100" dir="5400000" algn="t" rotWithShape="0">
              <a:prstClr val="black">
                <a:alpha val="40000"/>
              </a:prstClr>
            </a:outerShdw>
          </a:effectLst>
        </p:grpSpPr>
        <p:pic>
          <p:nvPicPr>
            <p:cNvPr id="6" name="Picture 3">
              <a:extLst>
                <a:ext uri="{FF2B5EF4-FFF2-40B4-BE49-F238E27FC236}">
                  <a16:creationId xmlns:a16="http://schemas.microsoft.com/office/drawing/2014/main" id="{ED352CC0-5BEC-12DD-9833-021049FC1F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0" t="30804" r="2500" b="8387"/>
            <a:stretch/>
          </p:blipFill>
          <p:spPr bwMode="auto">
            <a:xfrm>
              <a:off x="384226" y="1378481"/>
              <a:ext cx="11588699" cy="3256707"/>
            </a:xfrm>
            <a:prstGeom prst="rect">
              <a:avLst/>
            </a:prstGeom>
            <a:noFill/>
            <a:ln>
              <a:noFill/>
            </a:ln>
            <a:effectLst/>
          </p:spPr>
        </p:pic>
        <p:pic>
          <p:nvPicPr>
            <p:cNvPr id="7" name="Picture 4">
              <a:extLst>
                <a:ext uri="{FF2B5EF4-FFF2-40B4-BE49-F238E27FC236}">
                  <a16:creationId xmlns:a16="http://schemas.microsoft.com/office/drawing/2014/main" id="{D107835C-0055-8BDC-8535-03287326DC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00" t="58333" r="2500" b="19075"/>
            <a:stretch/>
          </p:blipFill>
          <p:spPr bwMode="auto">
            <a:xfrm>
              <a:off x="384226" y="4635188"/>
              <a:ext cx="11588699" cy="804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 Placeholder 35">
            <a:extLst>
              <a:ext uri="{FF2B5EF4-FFF2-40B4-BE49-F238E27FC236}">
                <a16:creationId xmlns:a16="http://schemas.microsoft.com/office/drawing/2014/main" id="{5A81FA0A-65FE-B3FC-56B8-2F8E3D23BDA0}"/>
              </a:ext>
            </a:extLst>
          </p:cNvPr>
          <p:cNvSpPr>
            <a:spLocks noGrp="1"/>
          </p:cNvSpPr>
          <p:nvPr>
            <p:ph type="body" sz="quarter" idx="14"/>
          </p:nvPr>
        </p:nvSpPr>
        <p:spPr>
          <a:xfrm>
            <a:off x="2462416" y="935861"/>
            <a:ext cx="7267167" cy="693166"/>
          </a:xfrm>
        </p:spPr>
        <p:txBody>
          <a:bodyPr/>
          <a:lstStyle/>
          <a:p>
            <a:pPr algn="ctr">
              <a:lnSpc>
                <a:spcPct val="100000"/>
              </a:lnSpc>
            </a:pPr>
            <a:r>
              <a:rPr lang="en-US" sz="3200" b="1" dirty="0">
                <a:solidFill>
                  <a:srgbClr val="8F1125"/>
                </a:solidFill>
                <a:effectLst>
                  <a:outerShdw blurRad="38100" dist="38100" dir="2700000" algn="tl">
                    <a:srgbClr val="000000">
                      <a:alpha val="43137"/>
                    </a:srgbClr>
                  </a:outerShdw>
                </a:effectLst>
                <a:latin typeface="Aileron" panose="00000500000000000000" pitchFamily="50" charset="0"/>
              </a:rPr>
              <a:t>Registered </a:t>
            </a:r>
          </a:p>
        </p:txBody>
      </p:sp>
      <p:pic>
        <p:nvPicPr>
          <p:cNvPr id="12" name="Graphic 11">
            <a:extLst>
              <a:ext uri="{FF2B5EF4-FFF2-40B4-BE49-F238E27FC236}">
                <a16:creationId xmlns:a16="http://schemas.microsoft.com/office/drawing/2014/main" id="{294CBC07-6893-8CE4-21C6-71950229F9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91387" y="1021622"/>
            <a:ext cx="423863" cy="371810"/>
          </a:xfrm>
          <a:prstGeom prst="rect">
            <a:avLst/>
          </a:prstGeom>
        </p:spPr>
      </p:pic>
    </p:spTree>
    <p:extLst>
      <p:ext uri="{BB962C8B-B14F-4D97-AF65-F5344CB8AC3E}">
        <p14:creationId xmlns:p14="http://schemas.microsoft.com/office/powerpoint/2010/main" val="44383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13</a:t>
            </a:fld>
            <a:endParaRPr lang="en-US" dirty="0"/>
          </a:p>
        </p:txBody>
      </p:sp>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3" name="Picture 2" descr="A picture containing outdoor, building&#10;&#10;Description automatically generated">
            <a:extLst>
              <a:ext uri="{FF2B5EF4-FFF2-40B4-BE49-F238E27FC236}">
                <a16:creationId xmlns:a16="http://schemas.microsoft.com/office/drawing/2014/main" id="{2DD5137F-E76F-5E37-23DE-83C31AE53536}"/>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ackgroundRemoval t="10000" b="90000" l="24042" r="75958">
                        <a14:backgroundMark x1="14319" y1="193" x2="71526" y2="46109"/>
                        <a14:backgroundMark x1="71526" y1="46109" x2="87347" y2="76270"/>
                        <a14:backgroundMark x1="87347" y1="76270" x2="34319" y2="72797"/>
                        <a14:backgroundMark x1="34319" y1="72797" x2="54718" y2="78714"/>
                        <a14:backgroundMark x1="54718" y1="78714" x2="32723" y2="56141"/>
                        <a14:backgroundMark x1="32723" y1="56141" x2="38991" y2="7974"/>
                        <a14:backgroundMark x1="38991" y1="7974" x2="55117" y2="6688"/>
                        <a14:backgroundMark x1="55117" y1="6688" x2="73169" y2="10096"/>
                        <a14:backgroundMark x1="73169" y1="10096" x2="80329" y2="5402"/>
                        <a14:backgroundMark x1="80329" y1="5402" x2="78732" y2="25595"/>
                        <a14:backgroundMark x1="78732" y1="25595" x2="76643" y2="32733"/>
                      </a14:backgroundRemoval>
                    </a14:imgEffect>
                    <a14:imgEffect>
                      <a14:saturation sat="0"/>
                    </a14:imgEffect>
                  </a14:imgLayer>
                </a14:imgProps>
              </a:ext>
            </a:extLst>
          </a:blip>
          <a:srcRect l="17553" r="17553"/>
          <a:stretch/>
        </p:blipFill>
        <p:spPr>
          <a:xfrm>
            <a:off x="-3" y="-6165"/>
            <a:ext cx="12192001" cy="6858000"/>
          </a:xfrm>
          <a:prstGeom prst="rect">
            <a:avLst/>
          </a:prstGeom>
        </p:spPr>
      </p:pic>
      <p:sp>
        <p:nvSpPr>
          <p:cNvPr id="6" name="TextBox 5">
            <a:extLst>
              <a:ext uri="{FF2B5EF4-FFF2-40B4-BE49-F238E27FC236}">
                <a16:creationId xmlns:a16="http://schemas.microsoft.com/office/drawing/2014/main" id="{18E2C823-03D6-1880-FF8B-B6ED9B62D905}"/>
              </a:ext>
            </a:extLst>
          </p:cNvPr>
          <p:cNvSpPr txBox="1"/>
          <p:nvPr/>
        </p:nvSpPr>
        <p:spPr>
          <a:xfrm>
            <a:off x="757236" y="721909"/>
            <a:ext cx="10677525" cy="584775"/>
          </a:xfrm>
          <a:prstGeom prst="rect">
            <a:avLst/>
          </a:prstGeom>
          <a:noFill/>
        </p:spPr>
        <p:txBody>
          <a:bodyPr wrap="square" rtlCol="0">
            <a:spAutoFit/>
          </a:bodyPr>
          <a:lstStyle/>
          <a:p>
            <a:pPr algn="ctr"/>
            <a:r>
              <a:rPr lang="en-US" sz="3200" b="1" dirty="0">
                <a:solidFill>
                  <a:srgbClr val="8F1125"/>
                </a:solidFill>
                <a:latin typeface="Aileron Black" panose="00000A00000000000000" pitchFamily="50" charset="0"/>
              </a:rPr>
              <a:t>Listing of Online Services for Employers</a:t>
            </a:r>
          </a:p>
        </p:txBody>
      </p:sp>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4"/>
          <a:stretch>
            <a:fillRect/>
          </a:stretch>
        </p:blipFill>
        <p:spPr>
          <a:xfrm>
            <a:off x="9982200" y="6077692"/>
            <a:ext cx="1952625" cy="635192"/>
          </a:xfrm>
          <a:prstGeom prst="rect">
            <a:avLst/>
          </a:prstGeom>
        </p:spPr>
      </p:pic>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5"/>
          <a:stretch>
            <a:fillRect/>
          </a:stretch>
        </p:blipFill>
        <p:spPr>
          <a:xfrm>
            <a:off x="10419942" y="216947"/>
            <a:ext cx="1514883" cy="693166"/>
          </a:xfrm>
          <a:prstGeom prst="rect">
            <a:avLst/>
          </a:prstGeom>
        </p:spPr>
      </p:pic>
      <p:pic>
        <p:nvPicPr>
          <p:cNvPr id="10" name="Picture 9" descr="Graphical user interface, application, Teams&#10;&#10;Description automatically generated">
            <a:extLst>
              <a:ext uri="{FF2B5EF4-FFF2-40B4-BE49-F238E27FC236}">
                <a16:creationId xmlns:a16="http://schemas.microsoft.com/office/drawing/2014/main" id="{5B0274A2-B45B-AB83-C989-30E3AC51C55D}"/>
              </a:ext>
            </a:extLst>
          </p:cNvPr>
          <p:cNvPicPr>
            <a:picLocks noChangeAspect="1"/>
          </p:cNvPicPr>
          <p:nvPr/>
        </p:nvPicPr>
        <p:blipFill>
          <a:blip r:embed="rId6"/>
          <a:stretch>
            <a:fillRect/>
          </a:stretch>
        </p:blipFill>
        <p:spPr>
          <a:xfrm>
            <a:off x="757236" y="1372566"/>
            <a:ext cx="10333009" cy="2903145"/>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564311F9-DE0C-FF2E-113E-20802B5B2871}"/>
              </a:ext>
            </a:extLst>
          </p:cNvPr>
          <p:cNvPicPr>
            <a:picLocks noChangeAspect="1"/>
          </p:cNvPicPr>
          <p:nvPr/>
        </p:nvPicPr>
        <p:blipFill>
          <a:blip r:embed="rId7"/>
          <a:stretch>
            <a:fillRect/>
          </a:stretch>
        </p:blipFill>
        <p:spPr>
          <a:xfrm>
            <a:off x="757236" y="4233799"/>
            <a:ext cx="10307842" cy="1476375"/>
          </a:xfrm>
          <a:prstGeom prst="rect">
            <a:avLst/>
          </a:prstGeom>
        </p:spPr>
      </p:pic>
      <p:sp>
        <p:nvSpPr>
          <p:cNvPr id="13" name="Arrow: Left 12">
            <a:extLst>
              <a:ext uri="{FF2B5EF4-FFF2-40B4-BE49-F238E27FC236}">
                <a16:creationId xmlns:a16="http://schemas.microsoft.com/office/drawing/2014/main" id="{4B885A47-643E-EA7F-89B1-DC5C8FA48407}"/>
              </a:ext>
            </a:extLst>
          </p:cNvPr>
          <p:cNvSpPr/>
          <p:nvPr/>
        </p:nvSpPr>
        <p:spPr>
          <a:xfrm>
            <a:off x="4077049" y="196318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F59614D-63B4-4E92-9F49-18BB624ABD81}"/>
              </a:ext>
            </a:extLst>
          </p:cNvPr>
          <p:cNvSpPr txBox="1"/>
          <p:nvPr/>
        </p:nvSpPr>
        <p:spPr>
          <a:xfrm>
            <a:off x="5527646" y="1863045"/>
            <a:ext cx="4454554" cy="830997"/>
          </a:xfrm>
          <a:prstGeom prst="rect">
            <a:avLst/>
          </a:prstGeom>
          <a:noFill/>
        </p:spPr>
        <p:txBody>
          <a:bodyPr wrap="square" rtlCol="0">
            <a:spAutoFit/>
          </a:bodyPr>
          <a:lstStyle/>
          <a:p>
            <a:r>
              <a:rPr lang="en-US" sz="1600" dirty="0">
                <a:solidFill>
                  <a:srgbClr val="FF0000"/>
                </a:solidFill>
              </a:rPr>
              <a:t>Once enrolled the name of this icon will change. This is the location to update contact information if the need would arise.</a:t>
            </a:r>
          </a:p>
        </p:txBody>
      </p:sp>
    </p:spTree>
    <p:extLst>
      <p:ext uri="{BB962C8B-B14F-4D97-AF65-F5344CB8AC3E}">
        <p14:creationId xmlns:p14="http://schemas.microsoft.com/office/powerpoint/2010/main" val="2392796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14</a:t>
            </a:fld>
            <a:endParaRPr lang="en-US" dirty="0"/>
          </a:p>
        </p:txBody>
      </p:sp>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3" name="Picture 2">
            <a:extLst>
              <a:ext uri="{FF2B5EF4-FFF2-40B4-BE49-F238E27FC236}">
                <a16:creationId xmlns:a16="http://schemas.microsoft.com/office/drawing/2014/main" id="{408F93AC-D0F1-389D-DD61-E51C2FD8B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217884"/>
            <a:ext cx="8429623" cy="6422232"/>
          </a:xfrm>
          <a:prstGeom prst="rect">
            <a:avLst/>
          </a:prstGeom>
          <a:noFill/>
          <a:ln>
            <a:noFill/>
          </a:ln>
          <a:effectLst>
            <a:outerShdw blurRad="25400" dist="88900" dir="5400000" algn="t" rotWithShape="0">
              <a:prstClr val="black">
                <a:alpha val="53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3"/>
          <a:stretch>
            <a:fillRect/>
          </a:stretch>
        </p:blipFill>
        <p:spPr>
          <a:xfrm>
            <a:off x="10506259" y="6221827"/>
            <a:ext cx="1524038" cy="495772"/>
          </a:xfrm>
          <a:prstGeom prst="rect">
            <a:avLst/>
          </a:prstGeom>
        </p:spPr>
      </p:pic>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4"/>
          <a:stretch>
            <a:fillRect/>
          </a:stretch>
        </p:blipFill>
        <p:spPr>
          <a:xfrm>
            <a:off x="10549345" y="216996"/>
            <a:ext cx="1437866" cy="657926"/>
          </a:xfrm>
          <a:prstGeom prst="rect">
            <a:avLst/>
          </a:prstGeom>
        </p:spPr>
      </p:pic>
    </p:spTree>
    <p:extLst>
      <p:ext uri="{BB962C8B-B14F-4D97-AF65-F5344CB8AC3E}">
        <p14:creationId xmlns:p14="http://schemas.microsoft.com/office/powerpoint/2010/main" val="1544452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15</a:t>
            </a:fld>
            <a:endParaRPr lang="en-US" dirty="0"/>
          </a:p>
        </p:txBody>
      </p:sp>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2" name="Picture 1">
            <a:extLst>
              <a:ext uri="{FF2B5EF4-FFF2-40B4-BE49-F238E27FC236}">
                <a16:creationId xmlns:a16="http://schemas.microsoft.com/office/drawing/2014/main" id="{959CAACC-F0F8-7E53-4ED5-C06A0FEE49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2" t="981" r="1530" b="2971"/>
          <a:stretch/>
        </p:blipFill>
        <p:spPr bwMode="auto">
          <a:xfrm>
            <a:off x="1381125" y="123825"/>
            <a:ext cx="8334375" cy="6534150"/>
          </a:xfrm>
          <a:prstGeom prst="rect">
            <a:avLst/>
          </a:prstGeom>
          <a:noFill/>
          <a:ln>
            <a:noFill/>
          </a:ln>
          <a:effectLst>
            <a:outerShdw blurRad="88900" dist="12700" dir="42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3"/>
          <a:stretch>
            <a:fillRect/>
          </a:stretch>
        </p:blipFill>
        <p:spPr>
          <a:xfrm>
            <a:off x="10286592" y="330758"/>
            <a:ext cx="1514883" cy="693166"/>
          </a:xfrm>
          <a:prstGeom prst="rect">
            <a:avLst/>
          </a:prstGeom>
        </p:spPr>
      </p:pic>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4"/>
          <a:stretch>
            <a:fillRect/>
          </a:stretch>
        </p:blipFill>
        <p:spPr>
          <a:xfrm>
            <a:off x="9944100" y="6047644"/>
            <a:ext cx="1952625" cy="635192"/>
          </a:xfrm>
          <a:prstGeom prst="rect">
            <a:avLst/>
          </a:prstGeom>
        </p:spPr>
      </p:pic>
    </p:spTree>
    <p:extLst>
      <p:ext uri="{BB962C8B-B14F-4D97-AF65-F5344CB8AC3E}">
        <p14:creationId xmlns:p14="http://schemas.microsoft.com/office/powerpoint/2010/main" val="394960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16</a:t>
            </a:fld>
            <a:endParaRPr lang="en-US" dirty="0"/>
          </a:p>
        </p:txBody>
      </p:sp>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2"/>
          <a:stretch>
            <a:fillRect/>
          </a:stretch>
        </p:blipFill>
        <p:spPr>
          <a:xfrm>
            <a:off x="10258017" y="340283"/>
            <a:ext cx="1514883" cy="693166"/>
          </a:xfrm>
          <a:prstGeom prst="rect">
            <a:avLst/>
          </a:prstGeom>
        </p:spPr>
      </p:pic>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3"/>
          <a:stretch>
            <a:fillRect/>
          </a:stretch>
        </p:blipFill>
        <p:spPr>
          <a:xfrm>
            <a:off x="9820275" y="6047644"/>
            <a:ext cx="1952625" cy="635192"/>
          </a:xfrm>
          <a:prstGeom prst="rect">
            <a:avLst/>
          </a:prstGeom>
        </p:spPr>
      </p:pic>
      <p:sp>
        <p:nvSpPr>
          <p:cNvPr id="2" name="TextBox 1">
            <a:extLst>
              <a:ext uri="{FF2B5EF4-FFF2-40B4-BE49-F238E27FC236}">
                <a16:creationId xmlns:a16="http://schemas.microsoft.com/office/drawing/2014/main" id="{A4803B73-FA16-BD28-464D-6F66ECD3C24B}"/>
              </a:ext>
            </a:extLst>
          </p:cNvPr>
          <p:cNvSpPr txBox="1"/>
          <p:nvPr/>
        </p:nvSpPr>
        <p:spPr>
          <a:xfrm>
            <a:off x="838200" y="304577"/>
            <a:ext cx="9144000" cy="584775"/>
          </a:xfrm>
          <a:prstGeom prst="rect">
            <a:avLst/>
          </a:prstGeom>
          <a:noFill/>
        </p:spPr>
        <p:txBody>
          <a:bodyPr wrap="square" rtlCol="0">
            <a:spAutoFit/>
          </a:bodyPr>
          <a:lstStyle/>
          <a:p>
            <a:pPr algn="ctr"/>
            <a:r>
              <a:rPr lang="en-US" sz="3200" b="1" dirty="0">
                <a:solidFill>
                  <a:srgbClr val="8F1125"/>
                </a:solidFill>
                <a:latin typeface="Aileron Black" panose="00000A00000000000000" pitchFamily="50" charset="0"/>
              </a:rPr>
              <a:t>SIDES E-Response Information</a:t>
            </a:r>
          </a:p>
        </p:txBody>
      </p:sp>
      <p:pic>
        <p:nvPicPr>
          <p:cNvPr id="3" name="Picture 2">
            <a:extLst>
              <a:ext uri="{FF2B5EF4-FFF2-40B4-BE49-F238E27FC236}">
                <a16:creationId xmlns:a16="http://schemas.microsoft.com/office/drawing/2014/main" id="{3A0E7075-D113-6751-28E0-FD56A1293C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3" t="1865" r="1667" b="6788"/>
          <a:stretch/>
        </p:blipFill>
        <p:spPr bwMode="auto">
          <a:xfrm>
            <a:off x="1297496" y="1033449"/>
            <a:ext cx="9164101" cy="3980632"/>
          </a:xfrm>
          <a:prstGeom prst="rect">
            <a:avLst/>
          </a:prstGeom>
          <a:noFill/>
          <a:ln>
            <a:noFill/>
          </a:ln>
          <a:effectLst>
            <a:outerShdw blurRad="25400" dist="88900" dir="4200000" sx="99000" sy="99000" algn="ctr" rotWithShape="0">
              <a:schemeClr val="tx1">
                <a:alpha val="22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7702E9FD-FDFA-1FDF-9B65-DD944D102382}"/>
              </a:ext>
            </a:extLst>
          </p:cNvPr>
          <p:cNvSpPr/>
          <p:nvPr/>
        </p:nvSpPr>
        <p:spPr>
          <a:xfrm>
            <a:off x="1544100" y="5902692"/>
            <a:ext cx="9144000" cy="47879"/>
          </a:xfrm>
          <a:prstGeom prst="rect">
            <a:avLst/>
          </a:prstGeom>
          <a:solidFill>
            <a:srgbClr val="8F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D6D9036-1779-79FF-703E-3EB95CE20E59}"/>
              </a:ext>
            </a:extLst>
          </p:cNvPr>
          <p:cNvSpPr txBox="1"/>
          <p:nvPr/>
        </p:nvSpPr>
        <p:spPr>
          <a:xfrm>
            <a:off x="5676900" y="3227410"/>
            <a:ext cx="6096000" cy="923330"/>
          </a:xfrm>
          <a:prstGeom prst="rect">
            <a:avLst/>
          </a:prstGeom>
          <a:noFill/>
        </p:spPr>
        <p:txBody>
          <a:bodyPr wrap="square">
            <a:spAutoFit/>
          </a:bodyPr>
          <a:lstStyle/>
          <a:p>
            <a:r>
              <a:rPr lang="en-US" sz="1800" b="1" dirty="0">
                <a:solidFill>
                  <a:srgbClr val="FF0000"/>
                </a:solidFill>
              </a:rPr>
              <a:t>Only one email address can be registered per business. It is recommended a shared email address is used to ensure requests are handled in a timely manner.  </a:t>
            </a:r>
          </a:p>
        </p:txBody>
      </p:sp>
    </p:spTree>
    <p:extLst>
      <p:ext uri="{BB962C8B-B14F-4D97-AF65-F5344CB8AC3E}">
        <p14:creationId xmlns:p14="http://schemas.microsoft.com/office/powerpoint/2010/main" val="2601280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17</a:t>
            </a:fld>
            <a:endParaRPr lang="en-US" dirty="0"/>
          </a:p>
        </p:txBody>
      </p:sp>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2"/>
          <a:stretch>
            <a:fillRect/>
          </a:stretch>
        </p:blipFill>
        <p:spPr>
          <a:xfrm>
            <a:off x="10258017" y="340283"/>
            <a:ext cx="1514883" cy="693166"/>
          </a:xfrm>
          <a:prstGeom prst="rect">
            <a:avLst/>
          </a:prstGeom>
        </p:spPr>
      </p:pic>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3"/>
          <a:stretch>
            <a:fillRect/>
          </a:stretch>
        </p:blipFill>
        <p:spPr>
          <a:xfrm>
            <a:off x="9820275" y="6047644"/>
            <a:ext cx="1952625" cy="635192"/>
          </a:xfrm>
          <a:prstGeom prst="rect">
            <a:avLst/>
          </a:prstGeom>
        </p:spPr>
      </p:pic>
      <p:sp>
        <p:nvSpPr>
          <p:cNvPr id="2" name="Rectangle 1">
            <a:extLst>
              <a:ext uri="{FF2B5EF4-FFF2-40B4-BE49-F238E27FC236}">
                <a16:creationId xmlns:a16="http://schemas.microsoft.com/office/drawing/2014/main" id="{1D8BAE47-4691-160C-B453-4700C5600F43}"/>
              </a:ext>
            </a:extLst>
          </p:cNvPr>
          <p:cNvSpPr/>
          <p:nvPr/>
        </p:nvSpPr>
        <p:spPr>
          <a:xfrm>
            <a:off x="466854" y="930945"/>
            <a:ext cx="11258292" cy="4561249"/>
          </a:xfrm>
          <a:prstGeom prst="rect">
            <a:avLst/>
          </a:prstGeom>
        </p:spPr>
        <p:txBody>
          <a:bodyPr wrap="square">
            <a:spAutoFit/>
          </a:bodyPr>
          <a:lstStyle/>
          <a:p>
            <a:pPr algn="ctr">
              <a:lnSpc>
                <a:spcPct val="150000"/>
              </a:lnSpc>
            </a:pPr>
            <a:r>
              <a:rPr lang="en-US" sz="3200" b="1" dirty="0">
                <a:solidFill>
                  <a:srgbClr val="8F1125"/>
                </a:solidFill>
                <a:latin typeface="Aileron Black" panose="00000A00000000000000" pitchFamily="50" charset="0"/>
              </a:rPr>
              <a:t>SIDES Help Desk</a:t>
            </a:r>
          </a:p>
          <a:p>
            <a:pPr algn="ctr">
              <a:lnSpc>
                <a:spcPct val="150000"/>
              </a:lnSpc>
            </a:pPr>
            <a:r>
              <a:rPr lang="en-US" sz="3200" b="1" dirty="0">
                <a:solidFill>
                  <a:srgbClr val="8F1125"/>
                </a:solidFill>
                <a:latin typeface="Aileron Black" panose="00000A00000000000000" pitchFamily="50" charset="0"/>
              </a:rPr>
              <a:t>If you have any questions or just want more information about SIDES, please call </a:t>
            </a:r>
            <a:r>
              <a:rPr lang="en-US" sz="3200" b="1" dirty="0">
                <a:solidFill>
                  <a:srgbClr val="8F1125"/>
                </a:solidFill>
                <a:latin typeface="Aileron Bold" panose="00000800000000000000" pitchFamily="50" charset="0"/>
              </a:rPr>
              <a:t>(304) 352-0946 or email us at: </a:t>
            </a:r>
            <a:r>
              <a:rPr lang="en-US" sz="3200" b="1" dirty="0">
                <a:solidFill>
                  <a:srgbClr val="0000CC"/>
                </a:solidFill>
                <a:latin typeface="Aileron Bold" panose="00000800000000000000" pitchFamily="50" charset="0"/>
              </a:rPr>
              <a:t>WorkForceSIDES@wv.gov</a:t>
            </a:r>
          </a:p>
          <a:p>
            <a:pPr algn="ctr">
              <a:lnSpc>
                <a:spcPct val="150000"/>
              </a:lnSpc>
            </a:pPr>
            <a:endParaRPr lang="en-US" sz="2800" b="1" dirty="0">
              <a:solidFill>
                <a:srgbClr val="0000CC"/>
              </a:solidFill>
              <a:latin typeface="Arial Narrow" panose="020B0606020202030204" pitchFamily="34" charset="0"/>
            </a:endParaRPr>
          </a:p>
          <a:p>
            <a:pPr algn="ctr">
              <a:lnSpc>
                <a:spcPct val="150000"/>
              </a:lnSpc>
            </a:pPr>
            <a:endParaRPr lang="en-US" sz="2800" b="1" dirty="0">
              <a:solidFill>
                <a:srgbClr val="0000CC"/>
              </a:solidFill>
              <a:latin typeface="Arial Narrow" panose="020B0606020202030204" pitchFamily="34" charset="0"/>
            </a:endParaRPr>
          </a:p>
          <a:p>
            <a:pPr algn="ctr">
              <a:lnSpc>
                <a:spcPct val="150000"/>
              </a:lnSpc>
            </a:pPr>
            <a:r>
              <a:rPr lang="en-US" sz="1100" b="1" dirty="0">
                <a:latin typeface="Arial Narrow" panose="020B0606020202030204" pitchFamily="34" charset="0"/>
              </a:rPr>
              <a:t>To opt-out of SIDES, you must contact the Help Desk above</a:t>
            </a:r>
          </a:p>
        </p:txBody>
      </p:sp>
    </p:spTree>
    <p:extLst>
      <p:ext uri="{BB962C8B-B14F-4D97-AF65-F5344CB8AC3E}">
        <p14:creationId xmlns:p14="http://schemas.microsoft.com/office/powerpoint/2010/main" val="4102265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5E3EA69-4E0E-41BD-8095-A124225A2647}"/>
              </a:ext>
            </a:extLst>
          </p:cNvPr>
          <p:cNvSpPr>
            <a:spLocks noGrp="1"/>
          </p:cNvSpPr>
          <p:nvPr>
            <p:ph idx="1"/>
          </p:nvPr>
        </p:nvSpPr>
        <p:spPr>
          <a:xfrm>
            <a:off x="721672" y="1096452"/>
            <a:ext cx="10632128" cy="5523910"/>
          </a:xfrm>
        </p:spPr>
        <p:txBody>
          <a:bodyPr vert="horz" lIns="91440" tIns="45720" rIns="91440" bIns="45720" rtlCol="0" anchor="t">
            <a:noAutofit/>
          </a:bodyPr>
          <a:lstStyle/>
          <a:p>
            <a:pPr algn="ctr">
              <a:lnSpc>
                <a:spcPct val="150000"/>
              </a:lnSpc>
            </a:pPr>
            <a:endParaRPr lang="en-US" sz="2800" b="1" i="1" dirty="0">
              <a:solidFill>
                <a:srgbClr val="8F1125"/>
              </a:solidFill>
              <a:effectLst>
                <a:outerShdw blurRad="38100" dist="38100" dir="2700000" algn="tl">
                  <a:srgbClr val="000000">
                    <a:alpha val="43137"/>
                  </a:srgbClr>
                </a:outerShdw>
              </a:effectLst>
              <a:latin typeface="Aileron Black" panose="00000A00000000000000" pitchFamily="50" charset="0"/>
            </a:endParaRPr>
          </a:p>
          <a:p>
            <a:pPr algn="ctr">
              <a:lnSpc>
                <a:spcPct val="150000"/>
              </a:lnSpc>
            </a:pPr>
            <a:r>
              <a:rPr lang="en-US" sz="2800" b="1" dirty="0">
                <a:solidFill>
                  <a:srgbClr val="8F1125"/>
                </a:solidFill>
                <a:latin typeface="Aileron Black" panose="00000A00000000000000" pitchFamily="50" charset="0"/>
              </a:rPr>
              <a:t>Online registration in the</a:t>
            </a:r>
          </a:p>
          <a:p>
            <a:pPr algn="ctr">
              <a:lnSpc>
                <a:spcPct val="150000"/>
              </a:lnSpc>
            </a:pPr>
            <a:r>
              <a:rPr lang="en-US" sz="2800" b="1" dirty="0">
                <a:solidFill>
                  <a:srgbClr val="8F1125"/>
                </a:solidFill>
                <a:latin typeface="Aileron Black" panose="00000A00000000000000" pitchFamily="50" charset="0"/>
              </a:rPr>
              <a:t>State Information Data Exchange System (SIDES)</a:t>
            </a:r>
          </a:p>
          <a:p>
            <a:pPr algn="ctr">
              <a:lnSpc>
                <a:spcPct val="150000"/>
              </a:lnSpc>
            </a:pPr>
            <a:r>
              <a:rPr lang="en-US" sz="2800" b="1" dirty="0">
                <a:solidFill>
                  <a:srgbClr val="8F1125"/>
                </a:solidFill>
                <a:latin typeface="Aileron Black" panose="00000A00000000000000" pitchFamily="50" charset="0"/>
              </a:rPr>
              <a:t>is easy through the WorkForce West Virginia website at:</a:t>
            </a:r>
          </a:p>
          <a:p>
            <a:pPr algn="ctr">
              <a:lnSpc>
                <a:spcPct val="150000"/>
              </a:lnSpc>
            </a:pPr>
            <a:r>
              <a:rPr lang="en-US" sz="2800" b="1" dirty="0">
                <a:solidFill>
                  <a:srgbClr val="8F1125"/>
                </a:solidFill>
                <a:latin typeface="Aileron Black" panose="00000A00000000000000" pitchFamily="50" charset="0"/>
              </a:rPr>
              <a:t> </a:t>
            </a:r>
            <a:r>
              <a:rPr lang="en-US" sz="2400" b="1" u="sng" dirty="0">
                <a:solidFill>
                  <a:srgbClr val="0000CC"/>
                </a:solidFill>
                <a:latin typeface="Aileron Bold" panose="00000800000000000000" pitchFamily="50" charset="0"/>
              </a:rPr>
              <a:t>https://workforcewv.org/unemployment/employers/online-employer-services</a:t>
            </a:r>
          </a:p>
        </p:txBody>
      </p:sp>
      <p:sp>
        <p:nvSpPr>
          <p:cNvPr id="5" name="Footer Placeholder 4">
            <a:extLst>
              <a:ext uri="{FF2B5EF4-FFF2-40B4-BE49-F238E27FC236}">
                <a16:creationId xmlns:a16="http://schemas.microsoft.com/office/drawing/2014/main" id="{AF29EA23-F34E-486A-B8B2-0C3019266975}"/>
              </a:ext>
            </a:extLst>
          </p:cNvPr>
          <p:cNvSpPr>
            <a:spLocks noGrp="1"/>
          </p:cNvSpPr>
          <p:nvPr>
            <p:ph type="ftr" sz="quarter" idx="11"/>
          </p:nvPr>
        </p:nvSpPr>
        <p:spPr/>
        <p:txBody>
          <a:bodyPr/>
          <a:lstStyle/>
          <a:p>
            <a:r>
              <a:rPr lang="en-ZA" dirty="0"/>
              <a:t>Pitch deck title</a:t>
            </a:r>
          </a:p>
        </p:txBody>
      </p:sp>
      <p:sp>
        <p:nvSpPr>
          <p:cNvPr id="4" name="Slide Number Placeholder 3">
            <a:extLst>
              <a:ext uri="{FF2B5EF4-FFF2-40B4-BE49-F238E27FC236}">
                <a16:creationId xmlns:a16="http://schemas.microsoft.com/office/drawing/2014/main" id="{328F602C-7F98-4C02-99D4-ED65E00D66A4}"/>
              </a:ext>
            </a:extLst>
          </p:cNvPr>
          <p:cNvSpPr>
            <a:spLocks noGrp="1"/>
          </p:cNvSpPr>
          <p:nvPr>
            <p:ph type="sldNum" sz="quarter" idx="12"/>
          </p:nvPr>
        </p:nvSpPr>
        <p:spPr/>
        <p:txBody>
          <a:bodyPr/>
          <a:lstStyle/>
          <a:p>
            <a:fld id="{19B51A1E-902D-48AF-9020-955120F399B6}" type="slidenum">
              <a:rPr lang="en-ZA" smtClean="0"/>
              <a:pPr/>
              <a:t>2</a:t>
            </a:fld>
            <a:endParaRPr lang="en-ZA" dirty="0"/>
          </a:p>
        </p:txBody>
      </p:sp>
      <p:pic>
        <p:nvPicPr>
          <p:cNvPr id="6" name="Picture 5" descr="Text">
            <a:extLst>
              <a:ext uri="{FF2B5EF4-FFF2-40B4-BE49-F238E27FC236}">
                <a16:creationId xmlns:a16="http://schemas.microsoft.com/office/drawing/2014/main" id="{C6CA52A6-C703-9093-DE92-1C786B0381E8}"/>
              </a:ext>
            </a:extLst>
          </p:cNvPr>
          <p:cNvPicPr>
            <a:picLocks noChangeAspect="1"/>
          </p:cNvPicPr>
          <p:nvPr/>
        </p:nvPicPr>
        <p:blipFill>
          <a:blip r:embed="rId2"/>
          <a:stretch>
            <a:fillRect/>
          </a:stretch>
        </p:blipFill>
        <p:spPr>
          <a:xfrm>
            <a:off x="8717277" y="5715950"/>
            <a:ext cx="2529845" cy="822962"/>
          </a:xfrm>
          <a:prstGeom prst="rect">
            <a:avLst/>
          </a:prstGeom>
        </p:spPr>
      </p:pic>
      <p:pic>
        <p:nvPicPr>
          <p:cNvPr id="10" name="Picture 9" descr="Logo&#10;&#10;Description automatically generated">
            <a:extLst>
              <a:ext uri="{FF2B5EF4-FFF2-40B4-BE49-F238E27FC236}">
                <a16:creationId xmlns:a16="http://schemas.microsoft.com/office/drawing/2014/main" id="{B411F248-CB41-9226-63D4-6ECDACD78B72}"/>
              </a:ext>
            </a:extLst>
          </p:cNvPr>
          <p:cNvPicPr>
            <a:picLocks noChangeAspect="1"/>
          </p:cNvPicPr>
          <p:nvPr/>
        </p:nvPicPr>
        <p:blipFill>
          <a:blip r:embed="rId3"/>
          <a:stretch>
            <a:fillRect/>
          </a:stretch>
        </p:blipFill>
        <p:spPr>
          <a:xfrm>
            <a:off x="8788676" y="68580"/>
            <a:ext cx="2096490" cy="959292"/>
          </a:xfrm>
          <a:prstGeom prst="rect">
            <a:avLst/>
          </a:prstGeom>
        </p:spPr>
      </p:pic>
    </p:spTree>
    <p:extLst>
      <p:ext uri="{BB962C8B-B14F-4D97-AF65-F5344CB8AC3E}">
        <p14:creationId xmlns:p14="http://schemas.microsoft.com/office/powerpoint/2010/main" val="831733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Date Placeholder 148">
            <a:extLst>
              <a:ext uri="{FF2B5EF4-FFF2-40B4-BE49-F238E27FC236}">
                <a16:creationId xmlns:a16="http://schemas.microsoft.com/office/drawing/2014/main" id="{9598B89F-8751-4A36-9936-166C165858EF}"/>
              </a:ext>
            </a:extLst>
          </p:cNvPr>
          <p:cNvSpPr>
            <a:spLocks noGrp="1"/>
          </p:cNvSpPr>
          <p:nvPr>
            <p:ph type="dt" sz="half" idx="10"/>
          </p:nvPr>
        </p:nvSpPr>
        <p:spPr/>
        <p:txBody>
          <a:bodyPr/>
          <a:lstStyle/>
          <a:p>
            <a:r>
              <a:rPr lang="en-US" dirty="0"/>
              <a:t>12/05/2022</a:t>
            </a:r>
          </a:p>
        </p:txBody>
      </p:sp>
      <p:sp>
        <p:nvSpPr>
          <p:cNvPr id="150" name="Footer Placeholder 149">
            <a:extLst>
              <a:ext uri="{FF2B5EF4-FFF2-40B4-BE49-F238E27FC236}">
                <a16:creationId xmlns:a16="http://schemas.microsoft.com/office/drawing/2014/main" id="{BF3830E9-8071-46F4-9061-47A9D52729BA}"/>
              </a:ext>
            </a:extLst>
          </p:cNvPr>
          <p:cNvSpPr>
            <a:spLocks noGrp="1"/>
          </p:cNvSpPr>
          <p:nvPr>
            <p:ph type="ftr" sz="quarter" idx="11"/>
          </p:nvPr>
        </p:nvSpPr>
        <p:spPr/>
        <p:txBody>
          <a:bodyPr/>
          <a:lstStyle/>
          <a:p>
            <a:r>
              <a:rPr lang="en-US" dirty="0"/>
              <a:t>Pitch deck title</a:t>
            </a:r>
          </a:p>
        </p:txBody>
      </p:sp>
      <p:sp>
        <p:nvSpPr>
          <p:cNvPr id="19" name="Text Placeholder 18">
            <a:extLst>
              <a:ext uri="{FF2B5EF4-FFF2-40B4-BE49-F238E27FC236}">
                <a16:creationId xmlns:a16="http://schemas.microsoft.com/office/drawing/2014/main" id="{52A3084F-1326-420B-6570-91B908DB928A}"/>
              </a:ext>
            </a:extLst>
          </p:cNvPr>
          <p:cNvSpPr>
            <a:spLocks noGrp="1"/>
          </p:cNvSpPr>
          <p:nvPr>
            <p:ph type="body" sz="quarter" idx="15"/>
          </p:nvPr>
        </p:nvSpPr>
        <p:spPr>
          <a:xfrm>
            <a:off x="377257" y="789526"/>
            <a:ext cx="9246731" cy="5628051"/>
          </a:xfrm>
        </p:spPr>
        <p:txBody>
          <a:bodyPr>
            <a:normAutofit fontScale="25000" lnSpcReduction="20000"/>
          </a:bodyPr>
          <a:lstStyle/>
          <a:p>
            <a:r>
              <a:rPr lang="en-US" sz="6400" dirty="0"/>
              <a:t>SIDES registration is completed on the same website used to file contribution/wage reports. Establishing a WV.gov account is necessary for both the Online Employer Filing and SIDES registration. </a:t>
            </a:r>
          </a:p>
          <a:p>
            <a:r>
              <a:rPr lang="en-US" dirty="0"/>
              <a:t> </a:t>
            </a:r>
            <a:endParaRPr lang="en-US" i="1" dirty="0"/>
          </a:p>
          <a:p>
            <a:pPr algn="ctr"/>
            <a:r>
              <a:rPr lang="en-US" sz="6600" b="1" i="1" dirty="0"/>
              <a:t>Screen shots of each step listed below are provided.</a:t>
            </a:r>
          </a:p>
          <a:p>
            <a:pPr marL="1143000" indent="-685800">
              <a:lnSpc>
                <a:spcPct val="170000"/>
              </a:lnSpc>
              <a:buFont typeface="Wingdings" panose="05000000000000000000" pitchFamily="2" charset="2"/>
              <a:buChar char="Ø"/>
            </a:pPr>
            <a:r>
              <a:rPr lang="en-US" sz="4800" dirty="0"/>
              <a:t>Click </a:t>
            </a:r>
            <a:r>
              <a:rPr lang="en-US" sz="4800" i="1" dirty="0"/>
              <a:t>File Online Here </a:t>
            </a:r>
          </a:p>
          <a:p>
            <a:pPr marL="1143000" indent="-685800">
              <a:lnSpc>
                <a:spcPct val="170000"/>
              </a:lnSpc>
              <a:buFont typeface="Wingdings" panose="05000000000000000000" pitchFamily="2" charset="2"/>
              <a:buChar char="Ø"/>
            </a:pPr>
            <a:r>
              <a:rPr lang="en-US" sz="4800" dirty="0"/>
              <a:t>Click the </a:t>
            </a:r>
            <a:r>
              <a:rPr lang="en-US" sz="4800" i="1" dirty="0"/>
              <a:t>I Agree </a:t>
            </a:r>
            <a:r>
              <a:rPr lang="en-US" sz="4800" dirty="0"/>
              <a:t>button on the Privacy Notice Summary and Notice to Users screens</a:t>
            </a:r>
          </a:p>
          <a:p>
            <a:pPr marL="1143000" indent="-685800">
              <a:lnSpc>
                <a:spcPct val="170000"/>
              </a:lnSpc>
              <a:buFont typeface="Wingdings" panose="05000000000000000000" pitchFamily="2" charset="2"/>
              <a:buChar char="Ø"/>
            </a:pPr>
            <a:r>
              <a:rPr lang="en-US" sz="4800" dirty="0"/>
              <a:t>If there is an established WorkForce Online Unemployment Compensation Employer Contribution Account, log in on this screen and proceed to the SIDES Sign-Up icon.</a:t>
            </a:r>
          </a:p>
          <a:p>
            <a:pPr marL="1143000" indent="-685800">
              <a:lnSpc>
                <a:spcPct val="170000"/>
              </a:lnSpc>
              <a:buFont typeface="Wingdings" panose="05000000000000000000" pitchFamily="2" charset="2"/>
              <a:buChar char="Ø"/>
            </a:pPr>
            <a:r>
              <a:rPr lang="en-US" sz="4800" dirty="0"/>
              <a:t>If there is not an established account, create a WV.gov account by clicking on the </a:t>
            </a:r>
            <a:r>
              <a:rPr lang="en-US" sz="4800" i="1" dirty="0"/>
              <a:t>Create an Account here </a:t>
            </a:r>
            <a:r>
              <a:rPr lang="en-US" sz="4800" dirty="0"/>
              <a:t>link then the link to </a:t>
            </a:r>
            <a:r>
              <a:rPr lang="en-US" sz="4800" i="1" dirty="0"/>
              <a:t>Accounts Page </a:t>
            </a:r>
            <a:r>
              <a:rPr lang="en-US" sz="4800" dirty="0"/>
              <a:t>on the next screen. </a:t>
            </a:r>
          </a:p>
          <a:p>
            <a:pPr marL="1143000" indent="-685800">
              <a:lnSpc>
                <a:spcPct val="170000"/>
              </a:lnSpc>
              <a:buFont typeface="Wingdings" panose="05000000000000000000" pitchFamily="2" charset="2"/>
              <a:buChar char="Ø"/>
            </a:pPr>
            <a:r>
              <a:rPr lang="en-US" sz="4800" dirty="0"/>
              <a:t>Click the </a:t>
            </a:r>
            <a:r>
              <a:rPr lang="en-US" sz="4800" i="1" dirty="0"/>
              <a:t>Sign-Up</a:t>
            </a:r>
            <a:r>
              <a:rPr lang="en-US" sz="4800" dirty="0"/>
              <a:t> button on the WV.gov Accounts page. Complete the registration forms and verify receipt of the email that will be sent.   </a:t>
            </a:r>
            <a:r>
              <a:rPr lang="en-US" sz="4800" b="1" dirty="0"/>
              <a:t>IT IS ESSENTIAL THAT THE EMAIL IS VERIFIED TO BECOME FULLY REGISTERED WITH THE WV.GOV ACCOUNT.</a:t>
            </a:r>
          </a:p>
          <a:p>
            <a:pPr marL="1143000" indent="-685800">
              <a:lnSpc>
                <a:spcPct val="170000"/>
              </a:lnSpc>
              <a:buFont typeface="Wingdings" panose="05000000000000000000" pitchFamily="2" charset="2"/>
              <a:buChar char="Ø"/>
            </a:pPr>
            <a:r>
              <a:rPr lang="en-US" sz="4800" dirty="0"/>
              <a:t>Return to </a:t>
            </a:r>
            <a:r>
              <a:rPr lang="en-US" sz="4800" b="1"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https://workforcewv.org/unemployment/employers/online-employer-services</a:t>
            </a:r>
            <a:r>
              <a:rPr lang="en-US" sz="4800" b="1"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4800" dirty="0">
                <a:effectLst/>
                <a:latin typeface="Calibri" panose="020F0502020204030204" pitchFamily="34" charset="0"/>
                <a:ea typeface="Calibri" panose="020F0502020204030204" pitchFamily="34" charset="0"/>
                <a:cs typeface="Times New Roman" panose="02020603050405020304" pitchFamily="18" charset="0"/>
              </a:rPr>
              <a:t>to log into the Online Unemployment Compensation Employer Contribution System with the log in credentials created in the WV.gov system</a:t>
            </a:r>
          </a:p>
          <a:p>
            <a:pPr marL="1143000" indent="-685800">
              <a:lnSpc>
                <a:spcPct val="170000"/>
              </a:lnSpc>
              <a:buFont typeface="Wingdings" panose="05000000000000000000" pitchFamily="2" charset="2"/>
              <a:buChar char="Ø"/>
            </a:pPr>
            <a:r>
              <a:rPr lang="en-US" sz="4800" dirty="0">
                <a:latin typeface="Calibri" panose="020F0502020204030204" pitchFamily="34" charset="0"/>
                <a:cs typeface="Times New Roman" panose="02020603050405020304" pitchFamily="18" charset="0"/>
              </a:rPr>
              <a:t>Click on the </a:t>
            </a:r>
            <a:r>
              <a:rPr lang="en-US" sz="4800" i="1" dirty="0">
                <a:latin typeface="Calibri" panose="020F0502020204030204" pitchFamily="34" charset="0"/>
                <a:cs typeface="Times New Roman" panose="02020603050405020304" pitchFamily="18" charset="0"/>
              </a:rPr>
              <a:t>Sign-Up</a:t>
            </a:r>
            <a:r>
              <a:rPr lang="en-US" sz="4800" dirty="0">
                <a:latin typeface="Calibri" panose="020F0502020204030204" pitchFamily="34" charset="0"/>
                <a:cs typeface="Times New Roman" panose="02020603050405020304" pitchFamily="18" charset="0"/>
              </a:rPr>
              <a:t> icon to enroll into E-SIDES</a:t>
            </a:r>
          </a:p>
          <a:p>
            <a:pPr marL="1143000" indent="-685800">
              <a:lnSpc>
                <a:spcPct val="170000"/>
              </a:lnSpc>
              <a:buFont typeface="Wingdings" panose="05000000000000000000" pitchFamily="2" charset="2"/>
              <a:buChar char="Ø"/>
            </a:pPr>
            <a:r>
              <a:rPr lang="en-US" sz="4800" dirty="0">
                <a:latin typeface="Calibri" panose="020F0502020204030204" pitchFamily="34" charset="0"/>
                <a:cs typeface="Times New Roman" panose="02020603050405020304" pitchFamily="18" charset="0"/>
              </a:rPr>
              <a:t>The next few screens will provide detailed information and disclaimers/acknowledgements of the employer’s agreement regarding this electronic service. Contact information, including the email address where all requests for separation information and earnings verification will be directed, is to be entered on this form.</a:t>
            </a:r>
          </a:p>
          <a:p>
            <a:pPr marL="1143000" indent="-685800">
              <a:lnSpc>
                <a:spcPct val="170000"/>
              </a:lnSpc>
              <a:buFont typeface="Wingdings" panose="05000000000000000000" pitchFamily="2" charset="2"/>
              <a:buChar char="Ø"/>
            </a:pPr>
            <a:r>
              <a:rPr lang="en-US" sz="4800" dirty="0">
                <a:latin typeface="Calibri" panose="020F0502020204030204" pitchFamily="34" charset="0"/>
                <a:cs typeface="Times New Roman" panose="02020603050405020304" pitchFamily="18" charset="0"/>
              </a:rPr>
              <a:t>An email will be sent to the email address registered. Once verified, the E-SIDES account is active.  </a:t>
            </a:r>
            <a:r>
              <a:rPr lang="en-US" sz="4800" b="1" dirty="0">
                <a:latin typeface="Calibri" panose="020F0502020204030204" pitchFamily="34" charset="0"/>
                <a:cs typeface="Times New Roman" panose="02020603050405020304" pitchFamily="18" charset="0"/>
              </a:rPr>
              <a:t>IT IS ESSENTIAL THAT THE EMAIL SENT TO THE REGISTERED EMAIL ADDRESS IS VERIFIED OR THE REGISTRATION WILL NOT BE VALID.</a:t>
            </a:r>
            <a:endParaRPr lang="en-US" sz="4800" dirty="0"/>
          </a:p>
          <a:p>
            <a:r>
              <a:rPr lang="en-US" dirty="0"/>
              <a:t> </a:t>
            </a:r>
          </a:p>
          <a:p>
            <a:r>
              <a:rPr lang="en-US" dirty="0"/>
              <a:t> </a:t>
            </a:r>
          </a:p>
        </p:txBody>
      </p:sp>
      <p:pic>
        <p:nvPicPr>
          <p:cNvPr id="36" name="Picture 35" descr="Logo&#10;&#10;Description automatically generated">
            <a:extLst>
              <a:ext uri="{FF2B5EF4-FFF2-40B4-BE49-F238E27FC236}">
                <a16:creationId xmlns:a16="http://schemas.microsoft.com/office/drawing/2014/main" id="{53DE3A96-9217-9778-38E9-C8F8F140DDDF}"/>
              </a:ext>
            </a:extLst>
          </p:cNvPr>
          <p:cNvPicPr>
            <a:picLocks noChangeAspect="1"/>
          </p:cNvPicPr>
          <p:nvPr/>
        </p:nvPicPr>
        <p:blipFill>
          <a:blip r:embed="rId3"/>
          <a:stretch>
            <a:fillRect/>
          </a:stretch>
        </p:blipFill>
        <p:spPr>
          <a:xfrm>
            <a:off x="9718253" y="380677"/>
            <a:ext cx="2096490" cy="959292"/>
          </a:xfrm>
          <a:prstGeom prst="rect">
            <a:avLst/>
          </a:prstGeom>
        </p:spPr>
      </p:pic>
      <p:pic>
        <p:nvPicPr>
          <p:cNvPr id="40" name="Picture 39" descr="Text">
            <a:extLst>
              <a:ext uri="{FF2B5EF4-FFF2-40B4-BE49-F238E27FC236}">
                <a16:creationId xmlns:a16="http://schemas.microsoft.com/office/drawing/2014/main" id="{49EA8D13-723F-3870-7308-C903BAF843C6}"/>
              </a:ext>
            </a:extLst>
          </p:cNvPr>
          <p:cNvPicPr>
            <a:picLocks noChangeAspect="1"/>
          </p:cNvPicPr>
          <p:nvPr/>
        </p:nvPicPr>
        <p:blipFill>
          <a:blip r:embed="rId4"/>
          <a:stretch>
            <a:fillRect/>
          </a:stretch>
        </p:blipFill>
        <p:spPr>
          <a:xfrm>
            <a:off x="9284898" y="5715950"/>
            <a:ext cx="2529845" cy="822962"/>
          </a:xfrm>
          <a:prstGeom prst="rect">
            <a:avLst/>
          </a:prstGeom>
        </p:spPr>
      </p:pic>
      <p:sp>
        <p:nvSpPr>
          <p:cNvPr id="42" name="Rectangle 41">
            <a:extLst>
              <a:ext uri="{FF2B5EF4-FFF2-40B4-BE49-F238E27FC236}">
                <a16:creationId xmlns:a16="http://schemas.microsoft.com/office/drawing/2014/main" id="{9880CA34-109B-29E7-7415-A1F840C3B032}"/>
              </a:ext>
            </a:extLst>
          </p:cNvPr>
          <p:cNvSpPr/>
          <p:nvPr/>
        </p:nvSpPr>
        <p:spPr>
          <a:xfrm rot="16200000">
            <a:off x="9088473" y="3483347"/>
            <a:ext cx="3769216" cy="132673"/>
          </a:xfrm>
          <a:prstGeom prst="rect">
            <a:avLst/>
          </a:prstGeom>
          <a:solidFill>
            <a:srgbClr val="8F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2758CC51-8FAA-3BE2-48BC-A2EFCDE30973}"/>
              </a:ext>
            </a:extLst>
          </p:cNvPr>
          <p:cNvSpPr txBox="1"/>
          <p:nvPr/>
        </p:nvSpPr>
        <p:spPr>
          <a:xfrm>
            <a:off x="2642428" y="0"/>
            <a:ext cx="5510971" cy="584775"/>
          </a:xfrm>
          <a:prstGeom prst="rect">
            <a:avLst/>
          </a:prstGeom>
          <a:noFill/>
        </p:spPr>
        <p:txBody>
          <a:bodyPr wrap="square" rtlCol="0">
            <a:spAutoFit/>
          </a:bodyPr>
          <a:lstStyle/>
          <a:p>
            <a:pPr algn="ctr"/>
            <a:r>
              <a:rPr lang="en-US" sz="3200" b="1" dirty="0">
                <a:solidFill>
                  <a:srgbClr val="8F1125"/>
                </a:solidFill>
                <a:latin typeface="Aileron Black" panose="00000A00000000000000" pitchFamily="50" charset="0"/>
              </a:rPr>
              <a:t>Step-by-Step Instructions</a:t>
            </a:r>
          </a:p>
        </p:txBody>
      </p:sp>
    </p:spTree>
    <p:extLst>
      <p:ext uri="{BB962C8B-B14F-4D97-AF65-F5344CB8AC3E}">
        <p14:creationId xmlns:p14="http://schemas.microsoft.com/office/powerpoint/2010/main" val="32383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4</a:t>
            </a:fld>
            <a:endParaRPr lang="en-US" dirty="0"/>
          </a:p>
        </p:txBody>
      </p:sp>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2"/>
          <a:stretch>
            <a:fillRect/>
          </a:stretch>
        </p:blipFill>
        <p:spPr>
          <a:xfrm>
            <a:off x="10258017" y="340283"/>
            <a:ext cx="1514883" cy="693166"/>
          </a:xfrm>
          <a:prstGeom prst="rect">
            <a:avLst/>
          </a:prstGeom>
        </p:spPr>
      </p:pic>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3"/>
          <a:stretch>
            <a:fillRect/>
          </a:stretch>
        </p:blipFill>
        <p:spPr>
          <a:xfrm>
            <a:off x="9820275" y="6047644"/>
            <a:ext cx="1952625" cy="635192"/>
          </a:xfrm>
          <a:prstGeom prst="rect">
            <a:avLst/>
          </a:prstGeom>
        </p:spPr>
      </p:pic>
      <p:sp>
        <p:nvSpPr>
          <p:cNvPr id="8" name="TextBox 7">
            <a:extLst>
              <a:ext uri="{FF2B5EF4-FFF2-40B4-BE49-F238E27FC236}">
                <a16:creationId xmlns:a16="http://schemas.microsoft.com/office/drawing/2014/main" id="{8BA4C79F-D9FF-7B41-4962-F96D07D95F3C}"/>
              </a:ext>
            </a:extLst>
          </p:cNvPr>
          <p:cNvSpPr txBox="1"/>
          <p:nvPr/>
        </p:nvSpPr>
        <p:spPr>
          <a:xfrm>
            <a:off x="600074" y="388048"/>
            <a:ext cx="10991850" cy="1077218"/>
          </a:xfrm>
          <a:prstGeom prst="rect">
            <a:avLst/>
          </a:prstGeom>
          <a:noFill/>
        </p:spPr>
        <p:txBody>
          <a:bodyPr wrap="square" rtlCol="0">
            <a:spAutoFit/>
          </a:bodyPr>
          <a:lstStyle/>
          <a:p>
            <a:pPr algn="ctr"/>
            <a:r>
              <a:rPr lang="en-US" sz="3200" b="1" dirty="0">
                <a:solidFill>
                  <a:srgbClr val="8F1125"/>
                </a:solidFill>
                <a:effectLst>
                  <a:outerShdw blurRad="38100" dist="38100" dir="2700000" algn="tl">
                    <a:srgbClr val="000000">
                      <a:alpha val="43137"/>
                    </a:srgbClr>
                  </a:outerShdw>
                </a:effectLst>
                <a:latin typeface="Aileron Black" panose="00000A00000000000000" pitchFamily="50" charset="0"/>
              </a:rPr>
              <a:t>WV Department of Commerce Privacy </a:t>
            </a:r>
            <a:br>
              <a:rPr lang="en-US" sz="3200" b="1" dirty="0">
                <a:solidFill>
                  <a:srgbClr val="8F1125"/>
                </a:solidFill>
                <a:effectLst>
                  <a:outerShdw blurRad="38100" dist="38100" dir="2700000" algn="tl">
                    <a:srgbClr val="000000">
                      <a:alpha val="43137"/>
                    </a:srgbClr>
                  </a:outerShdw>
                </a:effectLst>
                <a:latin typeface="Aileron Black" panose="00000A00000000000000" pitchFamily="50" charset="0"/>
              </a:rPr>
            </a:br>
            <a:r>
              <a:rPr lang="en-US" sz="3200" b="1" dirty="0">
                <a:solidFill>
                  <a:srgbClr val="8F1125"/>
                </a:solidFill>
                <a:effectLst>
                  <a:outerShdw blurRad="38100" dist="38100" dir="2700000" algn="tl">
                    <a:srgbClr val="000000">
                      <a:alpha val="43137"/>
                    </a:srgbClr>
                  </a:outerShdw>
                </a:effectLst>
                <a:latin typeface="Aileron Black" panose="00000A00000000000000" pitchFamily="50" charset="0"/>
              </a:rPr>
              <a:t>Notice Summary Screen</a:t>
            </a:r>
          </a:p>
        </p:txBody>
      </p:sp>
      <p:pic>
        <p:nvPicPr>
          <p:cNvPr id="9" name="Picture 2">
            <a:extLst>
              <a:ext uri="{FF2B5EF4-FFF2-40B4-BE49-F238E27FC236}">
                <a16:creationId xmlns:a16="http://schemas.microsoft.com/office/drawing/2014/main" id="{4742A009-404A-3A6C-86A5-12398070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3" t="15681" r="20281" b="4037"/>
          <a:stretch/>
        </p:blipFill>
        <p:spPr bwMode="auto">
          <a:xfrm>
            <a:off x="1417109" y="1418242"/>
            <a:ext cx="7681381" cy="497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EDDF85FE-9935-F576-D26E-02601FBBE49C}"/>
              </a:ext>
            </a:extLst>
          </p:cNvPr>
          <p:cNvSpPr/>
          <p:nvPr/>
        </p:nvSpPr>
        <p:spPr>
          <a:xfrm rot="16200000">
            <a:off x="7340449" y="3972555"/>
            <a:ext cx="3606863" cy="90779"/>
          </a:xfrm>
          <a:prstGeom prst="rect">
            <a:avLst/>
          </a:prstGeom>
          <a:solidFill>
            <a:srgbClr val="8F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0775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5</a:t>
            </a:fld>
            <a:endParaRPr lang="en-US" dirty="0"/>
          </a:p>
        </p:txBody>
      </p:sp>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2"/>
          <a:stretch>
            <a:fillRect/>
          </a:stretch>
        </p:blipFill>
        <p:spPr>
          <a:xfrm>
            <a:off x="10258017" y="340283"/>
            <a:ext cx="1514883" cy="693166"/>
          </a:xfrm>
          <a:prstGeom prst="rect">
            <a:avLst/>
          </a:prstGeom>
        </p:spPr>
      </p:pic>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3"/>
          <a:stretch>
            <a:fillRect/>
          </a:stretch>
        </p:blipFill>
        <p:spPr>
          <a:xfrm>
            <a:off x="9820275" y="6047644"/>
            <a:ext cx="1952625" cy="635192"/>
          </a:xfrm>
          <a:prstGeom prst="rect">
            <a:avLst/>
          </a:prstGeom>
        </p:spPr>
      </p:pic>
      <p:sp>
        <p:nvSpPr>
          <p:cNvPr id="6" name="TextBox 5">
            <a:extLst>
              <a:ext uri="{FF2B5EF4-FFF2-40B4-BE49-F238E27FC236}">
                <a16:creationId xmlns:a16="http://schemas.microsoft.com/office/drawing/2014/main" id="{CEF6A89C-69CB-6C06-A3ED-1B929C8AC6B8}"/>
              </a:ext>
            </a:extLst>
          </p:cNvPr>
          <p:cNvSpPr txBox="1"/>
          <p:nvPr/>
        </p:nvSpPr>
        <p:spPr>
          <a:xfrm>
            <a:off x="1524000" y="1303349"/>
            <a:ext cx="9144000" cy="584775"/>
          </a:xfrm>
          <a:prstGeom prst="rect">
            <a:avLst/>
          </a:prstGeom>
          <a:noFill/>
        </p:spPr>
        <p:txBody>
          <a:bodyPr wrap="square" rtlCol="0">
            <a:spAutoFit/>
          </a:bodyPr>
          <a:lstStyle/>
          <a:p>
            <a:pPr algn="ctr"/>
            <a:r>
              <a:rPr lang="en-US" sz="3200" b="1" dirty="0">
                <a:solidFill>
                  <a:srgbClr val="8F1125"/>
                </a:solidFill>
                <a:latin typeface="Aileron Black" panose="00000A00000000000000" pitchFamily="50" charset="0"/>
              </a:rPr>
              <a:t>Notice to Users</a:t>
            </a:r>
          </a:p>
        </p:txBody>
      </p:sp>
      <p:pic>
        <p:nvPicPr>
          <p:cNvPr id="7" name="Picture 2">
            <a:extLst>
              <a:ext uri="{FF2B5EF4-FFF2-40B4-BE49-F238E27FC236}">
                <a16:creationId xmlns:a16="http://schemas.microsoft.com/office/drawing/2014/main" id="{F2B4F11A-5ECB-5FD4-0966-5C119F7D44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66" t="46980" r="1718" b="11409"/>
          <a:stretch/>
        </p:blipFill>
        <p:spPr bwMode="auto">
          <a:xfrm>
            <a:off x="270397" y="2229046"/>
            <a:ext cx="11651206" cy="251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968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FB8B8E6-6FA0-E669-BB82-E901CD1A39F5}"/>
              </a:ext>
            </a:extLst>
          </p:cNvPr>
          <p:cNvSpPr>
            <a:spLocks noGrp="1"/>
          </p:cNvSpPr>
          <p:nvPr>
            <p:ph type="ftr" sz="quarter" idx="11"/>
          </p:nvPr>
        </p:nvSpPr>
        <p:spPr/>
        <p:txBody>
          <a:bodyPr/>
          <a:lstStyle/>
          <a:p>
            <a:r>
              <a:rPr lang="en-US"/>
              <a:t>Pitch deck title</a:t>
            </a:r>
            <a:endParaRPr lang="en-US" dirty="0"/>
          </a:p>
        </p:txBody>
      </p:sp>
      <p:sp>
        <p:nvSpPr>
          <p:cNvPr id="4" name="Slide Number Placeholder 3">
            <a:extLst>
              <a:ext uri="{FF2B5EF4-FFF2-40B4-BE49-F238E27FC236}">
                <a16:creationId xmlns:a16="http://schemas.microsoft.com/office/drawing/2014/main" id="{22D93ACF-5552-8A24-9376-E9C30526069B}"/>
              </a:ext>
            </a:extLst>
          </p:cNvPr>
          <p:cNvSpPr>
            <a:spLocks noGrp="1"/>
          </p:cNvSpPr>
          <p:nvPr>
            <p:ph type="sldNum" sz="quarter" idx="12"/>
          </p:nvPr>
        </p:nvSpPr>
        <p:spPr/>
        <p:txBody>
          <a:bodyPr/>
          <a:lstStyle/>
          <a:p>
            <a:fld id="{B5CEABB6-07DC-46E8-9B57-56EC44A396E5}" type="slidenum">
              <a:rPr lang="en-US" smtClean="0"/>
              <a:pPr/>
              <a:t>6</a:t>
            </a:fld>
            <a:endParaRPr lang="en-US" dirty="0"/>
          </a:p>
        </p:txBody>
      </p:sp>
      <p:pic>
        <p:nvPicPr>
          <p:cNvPr id="8" name="Picture 7">
            <a:extLst>
              <a:ext uri="{FF2B5EF4-FFF2-40B4-BE49-F238E27FC236}">
                <a16:creationId xmlns:a16="http://schemas.microsoft.com/office/drawing/2014/main" id="{EE210D44-C683-AE8A-76C1-561C62856C45}"/>
              </a:ext>
            </a:extLst>
          </p:cNvPr>
          <p:cNvPicPr>
            <a:picLocks noChangeAspect="1"/>
          </p:cNvPicPr>
          <p:nvPr/>
        </p:nvPicPr>
        <p:blipFill>
          <a:blip r:embed="rId2"/>
          <a:stretch>
            <a:fillRect/>
          </a:stretch>
        </p:blipFill>
        <p:spPr>
          <a:xfrm>
            <a:off x="1989198" y="1953530"/>
            <a:ext cx="7441734" cy="1209675"/>
          </a:xfrm>
          <a:prstGeom prst="rect">
            <a:avLst/>
          </a:prstGeom>
        </p:spPr>
      </p:pic>
      <p:sp>
        <p:nvSpPr>
          <p:cNvPr id="9" name="Rectangle 8">
            <a:extLst>
              <a:ext uri="{FF2B5EF4-FFF2-40B4-BE49-F238E27FC236}">
                <a16:creationId xmlns:a16="http://schemas.microsoft.com/office/drawing/2014/main" id="{31753232-1C1D-921C-DAEE-9395CEBF996A}"/>
              </a:ext>
            </a:extLst>
          </p:cNvPr>
          <p:cNvSpPr/>
          <p:nvPr/>
        </p:nvSpPr>
        <p:spPr>
          <a:xfrm>
            <a:off x="3253838" y="3250734"/>
            <a:ext cx="1384184" cy="302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E500FA41-9809-D3BC-21FF-E63EABF66A64}"/>
              </a:ext>
            </a:extLst>
          </p:cNvPr>
          <p:cNvSpPr/>
          <p:nvPr/>
        </p:nvSpPr>
        <p:spPr>
          <a:xfrm>
            <a:off x="6879979" y="2847941"/>
            <a:ext cx="457200" cy="2743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extBox 1">
            <a:extLst>
              <a:ext uri="{FF2B5EF4-FFF2-40B4-BE49-F238E27FC236}">
                <a16:creationId xmlns:a16="http://schemas.microsoft.com/office/drawing/2014/main" id="{E15DEE56-E25C-3BE8-993B-1EEB81248481}"/>
              </a:ext>
            </a:extLst>
          </p:cNvPr>
          <p:cNvSpPr txBox="1"/>
          <p:nvPr/>
        </p:nvSpPr>
        <p:spPr>
          <a:xfrm>
            <a:off x="1854276" y="394283"/>
            <a:ext cx="7441734" cy="584775"/>
          </a:xfrm>
          <a:prstGeom prst="rect">
            <a:avLst/>
          </a:prstGeom>
          <a:noFill/>
        </p:spPr>
        <p:txBody>
          <a:bodyPr wrap="square" rtlCol="0">
            <a:spAutoFit/>
          </a:bodyPr>
          <a:lstStyle/>
          <a:p>
            <a:pPr algn="ctr"/>
            <a:r>
              <a:rPr lang="en-US" sz="3200" b="1" dirty="0">
                <a:solidFill>
                  <a:srgbClr val="8F1125"/>
                </a:solidFill>
                <a:latin typeface="Aileron Black" panose="00000A00000000000000" pitchFamily="50" charset="0"/>
              </a:rPr>
              <a:t>Create a WV.gov Account</a:t>
            </a:r>
          </a:p>
        </p:txBody>
      </p:sp>
      <p:sp>
        <p:nvSpPr>
          <p:cNvPr id="7" name="Rectangle 6">
            <a:extLst>
              <a:ext uri="{FF2B5EF4-FFF2-40B4-BE49-F238E27FC236}">
                <a16:creationId xmlns:a16="http://schemas.microsoft.com/office/drawing/2014/main" id="{1D47A5B7-F9EA-6745-017C-7F22C0648E6E}"/>
              </a:ext>
            </a:extLst>
          </p:cNvPr>
          <p:cNvSpPr/>
          <p:nvPr/>
        </p:nvSpPr>
        <p:spPr>
          <a:xfrm>
            <a:off x="6273526" y="4043494"/>
            <a:ext cx="2337074" cy="231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7913D75-B6F6-A54D-1DD8-2F7A14BAA5AC}"/>
              </a:ext>
            </a:extLst>
          </p:cNvPr>
          <p:cNvSpPr txBox="1"/>
          <p:nvPr/>
        </p:nvSpPr>
        <p:spPr>
          <a:xfrm>
            <a:off x="528505" y="1149292"/>
            <a:ext cx="10997967" cy="646331"/>
          </a:xfrm>
          <a:prstGeom prst="rect">
            <a:avLst/>
          </a:prstGeom>
          <a:noFill/>
        </p:spPr>
        <p:txBody>
          <a:bodyPr wrap="square" rtlCol="0">
            <a:spAutoFit/>
          </a:bodyPr>
          <a:lstStyle/>
          <a:p>
            <a:pPr algn="ctr"/>
            <a:r>
              <a:rPr lang="en-US" b="1" dirty="0">
                <a:solidFill>
                  <a:srgbClr val="8F1125"/>
                </a:solidFill>
              </a:rPr>
              <a:t>To create a WV.gov account, please click on the </a:t>
            </a:r>
            <a:r>
              <a:rPr lang="en-US" b="1" i="1" dirty="0">
                <a:solidFill>
                  <a:schemeClr val="accent1"/>
                </a:solidFill>
              </a:rPr>
              <a:t>Create an account here </a:t>
            </a:r>
            <a:r>
              <a:rPr lang="en-US" b="1" dirty="0">
                <a:solidFill>
                  <a:srgbClr val="8F1125"/>
                </a:solidFill>
              </a:rPr>
              <a:t>link and it will redirect to the sign-up page for a WV.gov account. If there is an account already established, please log-in.</a:t>
            </a:r>
          </a:p>
        </p:txBody>
      </p:sp>
      <p:pic>
        <p:nvPicPr>
          <p:cNvPr id="20" name="Picture 19" descr="Graphical user interface, text, application, email&#10;&#10;Description automatically generated">
            <a:extLst>
              <a:ext uri="{FF2B5EF4-FFF2-40B4-BE49-F238E27FC236}">
                <a16:creationId xmlns:a16="http://schemas.microsoft.com/office/drawing/2014/main" id="{32DFAE40-138C-F9C2-5BB5-9CF05622320D}"/>
              </a:ext>
            </a:extLst>
          </p:cNvPr>
          <p:cNvPicPr>
            <a:picLocks noChangeAspect="1"/>
          </p:cNvPicPr>
          <p:nvPr/>
        </p:nvPicPr>
        <p:blipFill>
          <a:blip r:embed="rId3"/>
          <a:stretch>
            <a:fillRect/>
          </a:stretch>
        </p:blipFill>
        <p:spPr>
          <a:xfrm>
            <a:off x="1958747" y="3250734"/>
            <a:ext cx="7381305" cy="3212983"/>
          </a:xfrm>
          <a:prstGeom prst="rect">
            <a:avLst/>
          </a:prstGeom>
        </p:spPr>
      </p:pic>
      <p:sp>
        <p:nvSpPr>
          <p:cNvPr id="21" name="TextBox 20">
            <a:extLst>
              <a:ext uri="{FF2B5EF4-FFF2-40B4-BE49-F238E27FC236}">
                <a16:creationId xmlns:a16="http://schemas.microsoft.com/office/drawing/2014/main" id="{B48BF867-6783-D27B-C79E-AD93BDCB98CF}"/>
              </a:ext>
            </a:extLst>
          </p:cNvPr>
          <p:cNvSpPr txBox="1"/>
          <p:nvPr/>
        </p:nvSpPr>
        <p:spPr>
          <a:xfrm>
            <a:off x="6273526" y="4462943"/>
            <a:ext cx="2425857" cy="369332"/>
          </a:xfrm>
          <a:prstGeom prst="rect">
            <a:avLst/>
          </a:prstGeom>
          <a:solidFill>
            <a:schemeClr val="bg1"/>
          </a:solidFill>
          <a:ln>
            <a:solidFill>
              <a:schemeClr val="bg1"/>
            </a:solidFill>
          </a:ln>
        </p:spPr>
        <p:txBody>
          <a:bodyPr wrap="square" rtlCol="0">
            <a:spAutoFit/>
          </a:bodyPr>
          <a:lstStyle/>
          <a:p>
            <a:endParaRPr lang="en-US" dirty="0"/>
          </a:p>
        </p:txBody>
      </p:sp>
      <p:sp>
        <p:nvSpPr>
          <p:cNvPr id="22" name="Arrow: Left 21">
            <a:extLst>
              <a:ext uri="{FF2B5EF4-FFF2-40B4-BE49-F238E27FC236}">
                <a16:creationId xmlns:a16="http://schemas.microsoft.com/office/drawing/2014/main" id="{647659FB-B176-8FE7-9F3C-F340034D00D5}"/>
              </a:ext>
            </a:extLst>
          </p:cNvPr>
          <p:cNvSpPr/>
          <p:nvPr/>
        </p:nvSpPr>
        <p:spPr>
          <a:xfrm>
            <a:off x="5798888" y="5524868"/>
            <a:ext cx="457200" cy="2743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94265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7</a:t>
            </a:fld>
            <a:endParaRPr lang="en-US" dirty="0"/>
          </a:p>
        </p:txBody>
      </p:sp>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2"/>
          <a:stretch>
            <a:fillRect/>
          </a:stretch>
        </p:blipFill>
        <p:spPr>
          <a:xfrm>
            <a:off x="10284415" y="323011"/>
            <a:ext cx="1514883" cy="693166"/>
          </a:xfrm>
          <a:prstGeom prst="rect">
            <a:avLst/>
          </a:prstGeom>
        </p:spPr>
      </p:pic>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3"/>
          <a:stretch>
            <a:fillRect/>
          </a:stretch>
        </p:blipFill>
        <p:spPr>
          <a:xfrm>
            <a:off x="9820275" y="6047644"/>
            <a:ext cx="1952625" cy="635192"/>
          </a:xfrm>
          <a:prstGeom prst="rect">
            <a:avLst/>
          </a:prstGeom>
        </p:spPr>
      </p:pic>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 name="TextBox 1">
            <a:extLst>
              <a:ext uri="{FF2B5EF4-FFF2-40B4-BE49-F238E27FC236}">
                <a16:creationId xmlns:a16="http://schemas.microsoft.com/office/drawing/2014/main" id="{60AA52F0-3AE3-4B5C-3572-850222F7E57E}"/>
              </a:ext>
            </a:extLst>
          </p:cNvPr>
          <p:cNvSpPr txBox="1"/>
          <p:nvPr/>
        </p:nvSpPr>
        <p:spPr>
          <a:xfrm>
            <a:off x="1509712" y="537269"/>
            <a:ext cx="9172575" cy="584775"/>
          </a:xfrm>
          <a:prstGeom prst="rect">
            <a:avLst/>
          </a:prstGeom>
          <a:noFill/>
        </p:spPr>
        <p:txBody>
          <a:bodyPr wrap="square" rtlCol="0">
            <a:spAutoFit/>
          </a:bodyPr>
          <a:lstStyle/>
          <a:p>
            <a:pPr algn="ctr"/>
            <a:r>
              <a:rPr lang="en-US" sz="3200" b="1" dirty="0">
                <a:solidFill>
                  <a:srgbClr val="8F1125"/>
                </a:solidFill>
                <a:latin typeface="Aileron Black" panose="00000A00000000000000" pitchFamily="50" charset="0"/>
              </a:rPr>
              <a:t>Create a WV.gov Account</a:t>
            </a:r>
          </a:p>
        </p:txBody>
      </p:sp>
      <p:pic>
        <p:nvPicPr>
          <p:cNvPr id="3" name="Picture 2">
            <a:extLst>
              <a:ext uri="{FF2B5EF4-FFF2-40B4-BE49-F238E27FC236}">
                <a16:creationId xmlns:a16="http://schemas.microsoft.com/office/drawing/2014/main" id="{B17CAF71-166C-DC67-934A-3D0EAFC78F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0" t="10067" r="4167" b="37164"/>
          <a:stretch/>
        </p:blipFill>
        <p:spPr bwMode="auto">
          <a:xfrm>
            <a:off x="603422" y="1614487"/>
            <a:ext cx="10985156" cy="362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rrow: Left 5">
            <a:extLst>
              <a:ext uri="{FF2B5EF4-FFF2-40B4-BE49-F238E27FC236}">
                <a16:creationId xmlns:a16="http://schemas.microsoft.com/office/drawing/2014/main" id="{2D65ABAF-9854-E7E6-F792-7F81CFE5A0A7}"/>
              </a:ext>
            </a:extLst>
          </p:cNvPr>
          <p:cNvSpPr/>
          <p:nvPr/>
        </p:nvSpPr>
        <p:spPr>
          <a:xfrm>
            <a:off x="2145792" y="2212797"/>
            <a:ext cx="457200" cy="2743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Arrow: Right 6">
            <a:extLst>
              <a:ext uri="{FF2B5EF4-FFF2-40B4-BE49-F238E27FC236}">
                <a16:creationId xmlns:a16="http://schemas.microsoft.com/office/drawing/2014/main" id="{68411CB3-1BF6-8BAC-5351-1D4335A3A0FE}"/>
              </a:ext>
            </a:extLst>
          </p:cNvPr>
          <p:cNvSpPr/>
          <p:nvPr/>
        </p:nvSpPr>
        <p:spPr>
          <a:xfrm>
            <a:off x="2842079" y="4165134"/>
            <a:ext cx="457200"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203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8</a:t>
            </a:fld>
            <a:endParaRPr lang="en-US" dirty="0"/>
          </a:p>
        </p:txBody>
      </p:sp>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2"/>
          <a:stretch>
            <a:fillRect/>
          </a:stretch>
        </p:blipFill>
        <p:spPr>
          <a:xfrm>
            <a:off x="10258017" y="340283"/>
            <a:ext cx="1514883" cy="693166"/>
          </a:xfrm>
          <a:prstGeom prst="rect">
            <a:avLst/>
          </a:prstGeom>
        </p:spPr>
      </p:pic>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6" name="Picture 5" descr="A close-up of a hand shaking a person's hand&#10;&#10;Description automatically generated with low confidence">
            <a:extLst>
              <a:ext uri="{FF2B5EF4-FFF2-40B4-BE49-F238E27FC236}">
                <a16:creationId xmlns:a16="http://schemas.microsoft.com/office/drawing/2014/main" id="{D2B1A5EB-6108-B003-5C24-4BD081A237B6}"/>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saturation sat="0"/>
                    </a14:imgEffect>
                  </a14:imgLayer>
                </a14:imgProps>
              </a:ext>
            </a:extLst>
          </a:blip>
          <a:srcRect t="11795" b="24193"/>
          <a:stretch/>
        </p:blipFill>
        <p:spPr>
          <a:xfrm>
            <a:off x="0" y="0"/>
            <a:ext cx="12192000" cy="6858000"/>
          </a:xfrm>
          <a:prstGeom prst="rect">
            <a:avLst/>
          </a:prstGeom>
        </p:spPr>
      </p:pic>
      <p:pic>
        <p:nvPicPr>
          <p:cNvPr id="2" name="Picture 3">
            <a:extLst>
              <a:ext uri="{FF2B5EF4-FFF2-40B4-BE49-F238E27FC236}">
                <a16:creationId xmlns:a16="http://schemas.microsoft.com/office/drawing/2014/main" id="{A8BEFF4A-ECC1-7477-E1C6-EB40657A30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83" t="5787" r="3172" b="7403"/>
          <a:stretch/>
        </p:blipFill>
        <p:spPr bwMode="auto">
          <a:xfrm>
            <a:off x="1533526" y="1288354"/>
            <a:ext cx="9144000" cy="499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40ECB99-645D-DA51-103D-EFD52AB41089}"/>
              </a:ext>
            </a:extLst>
          </p:cNvPr>
          <p:cNvSpPr txBox="1"/>
          <p:nvPr/>
        </p:nvSpPr>
        <p:spPr>
          <a:xfrm>
            <a:off x="1533526" y="578070"/>
            <a:ext cx="9144000" cy="584775"/>
          </a:xfrm>
          <a:prstGeom prst="rect">
            <a:avLst/>
          </a:prstGeom>
          <a:noFill/>
        </p:spPr>
        <p:txBody>
          <a:bodyPr wrap="square" rtlCol="0">
            <a:spAutoFit/>
          </a:bodyPr>
          <a:lstStyle/>
          <a:p>
            <a:pPr algn="ctr"/>
            <a:r>
              <a:rPr lang="en-US" sz="3200" b="1" dirty="0">
                <a:solidFill>
                  <a:srgbClr val="8F1125"/>
                </a:solidFill>
                <a:latin typeface="Aileron Black" panose="00000A00000000000000" pitchFamily="50" charset="0"/>
              </a:rPr>
              <a:t>Register for a new account</a:t>
            </a:r>
          </a:p>
        </p:txBody>
      </p:sp>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6"/>
          <a:stretch>
            <a:fillRect/>
          </a:stretch>
        </p:blipFill>
        <p:spPr>
          <a:xfrm>
            <a:off x="9820275" y="6047644"/>
            <a:ext cx="1952625" cy="635192"/>
          </a:xfrm>
          <a:prstGeom prst="rect">
            <a:avLst/>
          </a:prstGeom>
        </p:spPr>
      </p:pic>
      <p:sp>
        <p:nvSpPr>
          <p:cNvPr id="7" name="Rectangle 6">
            <a:extLst>
              <a:ext uri="{FF2B5EF4-FFF2-40B4-BE49-F238E27FC236}">
                <a16:creationId xmlns:a16="http://schemas.microsoft.com/office/drawing/2014/main" id="{E9A30FCF-989F-838D-45E0-C73309FFB60D}"/>
              </a:ext>
            </a:extLst>
          </p:cNvPr>
          <p:cNvSpPr/>
          <p:nvPr/>
        </p:nvSpPr>
        <p:spPr>
          <a:xfrm flipV="1">
            <a:off x="1533526" y="6364098"/>
            <a:ext cx="8208003" cy="45719"/>
          </a:xfrm>
          <a:prstGeom prst="rect">
            <a:avLst/>
          </a:prstGeom>
          <a:solidFill>
            <a:srgbClr val="8F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604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51">
            <a:extLst>
              <a:ext uri="{FF2B5EF4-FFF2-40B4-BE49-F238E27FC236}">
                <a16:creationId xmlns:a16="http://schemas.microsoft.com/office/drawing/2014/main" id="{BD1651FB-5427-4C2E-968C-077A5FCB9D89}"/>
              </a:ext>
            </a:extLst>
          </p:cNvPr>
          <p:cNvSpPr>
            <a:spLocks noGrp="1"/>
          </p:cNvSpPr>
          <p:nvPr>
            <p:ph type="sldNum" sz="quarter" idx="12"/>
          </p:nvPr>
        </p:nvSpPr>
        <p:spPr/>
        <p:txBody>
          <a:bodyPr/>
          <a:lstStyle/>
          <a:p>
            <a:fld id="{B5CEABB6-07DC-46E8-9B57-56EC44A396E5}" type="slidenum">
              <a:rPr lang="en-US" smtClean="0"/>
              <a:pPr/>
              <a:t>9</a:t>
            </a:fld>
            <a:endParaRPr lang="en-US" dirty="0"/>
          </a:p>
        </p:txBody>
      </p:sp>
      <p:pic>
        <p:nvPicPr>
          <p:cNvPr id="4" name="Picture 3" descr="Logo&#10;&#10;Description automatically generated">
            <a:extLst>
              <a:ext uri="{FF2B5EF4-FFF2-40B4-BE49-F238E27FC236}">
                <a16:creationId xmlns:a16="http://schemas.microsoft.com/office/drawing/2014/main" id="{7A130CE2-EB93-EA31-0B37-EF47A2F5C412}"/>
              </a:ext>
            </a:extLst>
          </p:cNvPr>
          <p:cNvPicPr>
            <a:picLocks noChangeAspect="1"/>
          </p:cNvPicPr>
          <p:nvPr/>
        </p:nvPicPr>
        <p:blipFill>
          <a:blip r:embed="rId2"/>
          <a:stretch>
            <a:fillRect/>
          </a:stretch>
        </p:blipFill>
        <p:spPr>
          <a:xfrm>
            <a:off x="10258017" y="361950"/>
            <a:ext cx="1514883" cy="693166"/>
          </a:xfrm>
          <a:prstGeom prst="rect">
            <a:avLst/>
          </a:prstGeom>
        </p:spPr>
      </p:pic>
      <p:pic>
        <p:nvPicPr>
          <p:cNvPr id="5" name="Picture 4" descr="Text">
            <a:extLst>
              <a:ext uri="{FF2B5EF4-FFF2-40B4-BE49-F238E27FC236}">
                <a16:creationId xmlns:a16="http://schemas.microsoft.com/office/drawing/2014/main" id="{93BE8F34-949B-4434-12D1-029BD58D568E}"/>
              </a:ext>
            </a:extLst>
          </p:cNvPr>
          <p:cNvPicPr>
            <a:picLocks noChangeAspect="1"/>
          </p:cNvPicPr>
          <p:nvPr/>
        </p:nvPicPr>
        <p:blipFill>
          <a:blip r:embed="rId3"/>
          <a:stretch>
            <a:fillRect/>
          </a:stretch>
        </p:blipFill>
        <p:spPr>
          <a:xfrm>
            <a:off x="9820275" y="6047644"/>
            <a:ext cx="1952625" cy="635192"/>
          </a:xfrm>
          <a:prstGeom prst="rect">
            <a:avLst/>
          </a:prstGeom>
        </p:spPr>
      </p:pic>
      <p:sp>
        <p:nvSpPr>
          <p:cNvPr id="34" name="Rectangle 33">
            <a:extLst>
              <a:ext uri="{FF2B5EF4-FFF2-40B4-BE49-F238E27FC236}">
                <a16:creationId xmlns:a16="http://schemas.microsoft.com/office/drawing/2014/main" id="{68C47243-FCC1-F52C-0601-9CB4AD152B1A}"/>
              </a:ext>
            </a:extLst>
          </p:cNvPr>
          <p:cNvSpPr/>
          <p:nvPr/>
        </p:nvSpPr>
        <p:spPr>
          <a:xfrm>
            <a:off x="3952875" y="1418242"/>
            <a:ext cx="752475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2" name="Picture 2">
            <a:extLst>
              <a:ext uri="{FF2B5EF4-FFF2-40B4-BE49-F238E27FC236}">
                <a16:creationId xmlns:a16="http://schemas.microsoft.com/office/drawing/2014/main" id="{D59B12C2-AF83-C99A-BB32-EE5E16C605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8" t="9266" r="2752" b="3811"/>
          <a:stretch/>
        </p:blipFill>
        <p:spPr bwMode="auto">
          <a:xfrm>
            <a:off x="1865336" y="1055116"/>
            <a:ext cx="8188736" cy="557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picture containing text, sign, white&#10;&#10;Description automatically generated">
            <a:extLst>
              <a:ext uri="{FF2B5EF4-FFF2-40B4-BE49-F238E27FC236}">
                <a16:creationId xmlns:a16="http://schemas.microsoft.com/office/drawing/2014/main" id="{FF31056A-9364-B24A-A4B7-AF0C5F5FE78C}"/>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colorTemperature colorTemp="7200"/>
                    </a14:imgEffect>
                    <a14:imgEffect>
                      <a14:saturation sat="0"/>
                    </a14:imgEffect>
                  </a14:imgLayer>
                </a14:imgProps>
              </a:ext>
            </a:extLst>
          </a:blip>
          <a:stretch>
            <a:fillRect/>
          </a:stretch>
        </p:blipFill>
        <p:spPr>
          <a:xfrm>
            <a:off x="5751274" y="1598196"/>
            <a:ext cx="4302798" cy="4737026"/>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5F74582A-B616-45D9-4B0C-3ABEFF3FF3EE}"/>
              </a:ext>
            </a:extLst>
          </p:cNvPr>
          <p:cNvSpPr txBox="1"/>
          <p:nvPr/>
        </p:nvSpPr>
        <p:spPr>
          <a:xfrm>
            <a:off x="1524000" y="385367"/>
            <a:ext cx="9144000" cy="584775"/>
          </a:xfrm>
          <a:prstGeom prst="rect">
            <a:avLst/>
          </a:prstGeom>
          <a:noFill/>
        </p:spPr>
        <p:txBody>
          <a:bodyPr wrap="square" rtlCol="0">
            <a:spAutoFit/>
          </a:bodyPr>
          <a:lstStyle/>
          <a:p>
            <a:pPr algn="ctr"/>
            <a:r>
              <a:rPr lang="en-US" sz="3200" b="1" dirty="0">
                <a:solidFill>
                  <a:srgbClr val="8F1125"/>
                </a:solidFill>
                <a:latin typeface="Aileron Black" panose="00000A00000000000000" pitchFamily="50" charset="0"/>
              </a:rPr>
              <a:t>Register for a new account</a:t>
            </a:r>
          </a:p>
        </p:txBody>
      </p:sp>
    </p:spTree>
    <p:extLst>
      <p:ext uri="{BB962C8B-B14F-4D97-AF65-F5344CB8AC3E}">
        <p14:creationId xmlns:p14="http://schemas.microsoft.com/office/powerpoint/2010/main" val="28804134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284AF623-4A95-4652-AF18-74D461A966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C5A798-286F-493A-A004-3C6C2A6B8B95}">
  <ds:schemaRefs>
    <ds:schemaRef ds:uri="http://schemas.microsoft.com/sharepoint/v3/contenttype/forms"/>
  </ds:schemaRefs>
</ds:datastoreItem>
</file>

<file path=customXml/itemProps3.xml><?xml version="1.0" encoding="utf-8"?>
<ds:datastoreItem xmlns:ds="http://schemas.openxmlformats.org/officeDocument/2006/customXml" ds:itemID="{9BAD7039-4680-4956-9542-B83D9E6314E4}">
  <ds:schemaRefs>
    <ds:schemaRef ds:uri="http://schemas.microsoft.com/sharepoint/v3"/>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230e9df3-be65-4c73-a93b-d1236ebd677e"/>
    <ds:schemaRef ds:uri="http://purl.org/dc/elements/1.1/"/>
    <ds:schemaRef ds:uri="71af3243-3dd4-4a8d-8c0d-dd76da1f02a5"/>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3160</TotalTime>
  <Words>622</Words>
  <Application>Microsoft Office PowerPoint</Application>
  <PresentationFormat>Widescreen</PresentationFormat>
  <Paragraphs>63</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Aileron</vt:lpstr>
      <vt:lpstr>Aileron Black</vt:lpstr>
      <vt:lpstr>Aileron Bold</vt:lpstr>
      <vt:lpstr>Aileron Heavy</vt:lpstr>
      <vt:lpstr>Aileron SemiBold</vt:lpstr>
      <vt:lpstr>Arial</vt:lpstr>
      <vt:lpstr>Arial Narrow</vt:lpstr>
      <vt:lpstr>Calibri</vt:lpstr>
      <vt:lpstr>Calibri Light</vt:lpstr>
      <vt:lpstr>Source Sans Pro ExtraLight</vt:lpstr>
      <vt:lpstr>Wingdings</vt:lpstr>
      <vt:lpstr>Office Theme</vt:lpstr>
      <vt:lpstr>SIDES ONLINE REGISTRATION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SIDES ONLINE REGISTRATION PROCESS</dc:title>
  <dc:creator>HagiZaid, Filis</dc:creator>
  <cp:lastModifiedBy>Mitchell, Christina L</cp:lastModifiedBy>
  <cp:revision>21</cp:revision>
  <cp:lastPrinted>2022-12-06T19:31:16Z</cp:lastPrinted>
  <dcterms:created xsi:type="dcterms:W3CDTF">2022-12-05T19:30:45Z</dcterms:created>
  <dcterms:modified xsi:type="dcterms:W3CDTF">2022-12-09T17:26:43Z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